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ink/ink1.xml" ContentType="application/inkml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17" r:id="rId1"/>
  </p:sldMasterIdLst>
  <p:notesMasterIdLst>
    <p:notesMasterId r:id="rId55"/>
  </p:notesMasterIdLst>
  <p:sldIdLst>
    <p:sldId id="256" r:id="rId2"/>
    <p:sldId id="258" r:id="rId3"/>
    <p:sldId id="260" r:id="rId4"/>
    <p:sldId id="259" r:id="rId5"/>
    <p:sldId id="257" r:id="rId6"/>
    <p:sldId id="261" r:id="rId7"/>
    <p:sldId id="262" r:id="rId8"/>
    <p:sldId id="263" r:id="rId9"/>
    <p:sldId id="266" r:id="rId10"/>
    <p:sldId id="279" r:id="rId11"/>
    <p:sldId id="292" r:id="rId12"/>
    <p:sldId id="267" r:id="rId13"/>
    <p:sldId id="280" r:id="rId14"/>
    <p:sldId id="293" r:id="rId15"/>
    <p:sldId id="268" r:id="rId16"/>
    <p:sldId id="281" r:id="rId17"/>
    <p:sldId id="295" r:id="rId18"/>
    <p:sldId id="296" r:id="rId19"/>
    <p:sldId id="297" r:id="rId20"/>
    <p:sldId id="298" r:id="rId21"/>
    <p:sldId id="299" r:id="rId22"/>
    <p:sldId id="269" r:id="rId23"/>
    <p:sldId id="302" r:id="rId24"/>
    <p:sldId id="303" r:id="rId25"/>
    <p:sldId id="304" r:id="rId26"/>
    <p:sldId id="301" r:id="rId27"/>
    <p:sldId id="306" r:id="rId28"/>
    <p:sldId id="270" r:id="rId29"/>
    <p:sldId id="307" r:id="rId30"/>
    <p:sldId id="271" r:id="rId31"/>
    <p:sldId id="284" r:id="rId32"/>
    <p:sldId id="308" r:id="rId33"/>
    <p:sldId id="309" r:id="rId34"/>
    <p:sldId id="310" r:id="rId35"/>
    <p:sldId id="311" r:id="rId36"/>
    <p:sldId id="313" r:id="rId37"/>
    <p:sldId id="272" r:id="rId38"/>
    <p:sldId id="285" r:id="rId39"/>
    <p:sldId id="273" r:id="rId40"/>
    <p:sldId id="286" r:id="rId41"/>
    <p:sldId id="314" r:id="rId42"/>
    <p:sldId id="274" r:id="rId43"/>
    <p:sldId id="287" r:id="rId44"/>
    <p:sldId id="275" r:id="rId45"/>
    <p:sldId id="288" r:id="rId46"/>
    <p:sldId id="315" r:id="rId47"/>
    <p:sldId id="276" r:id="rId48"/>
    <p:sldId id="289" r:id="rId49"/>
    <p:sldId id="277" r:id="rId50"/>
    <p:sldId id="290" r:id="rId51"/>
    <p:sldId id="278" r:id="rId52"/>
    <p:sldId id="291" r:id="rId53"/>
    <p:sldId id="265" r:id="rId5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779"/>
    <a:srgbClr val="3C1EBA"/>
    <a:srgbClr val="0A0A0A"/>
    <a:srgbClr val="E5D7E2"/>
    <a:srgbClr val="A02B93"/>
    <a:srgbClr val="DDD6EC"/>
    <a:srgbClr val="E2D2DF"/>
    <a:srgbClr val="D9D1EA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2" autoAdjust="0"/>
    <p:restoredTop sz="96327" autoAdjust="0"/>
  </p:normalViewPr>
  <p:slideViewPr>
    <p:cSldViewPr snapToGrid="0">
      <p:cViewPr varScale="1">
        <p:scale>
          <a:sx n="113" d="100"/>
          <a:sy n="113" d="100"/>
        </p:scale>
        <p:origin x="48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Lanzamientos de videojuegos por año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Independientes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8142</c:v>
                </c:pt>
                <c:pt idx="1">
                  <c:v>8048</c:v>
                </c:pt>
                <c:pt idx="2">
                  <c:v>9715</c:v>
                </c:pt>
                <c:pt idx="3">
                  <c:v>11188</c:v>
                </c:pt>
                <c:pt idx="4">
                  <c:v>12241</c:v>
                </c:pt>
                <c:pt idx="5">
                  <c:v>13790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A-4F07-A11D-E8956DE3DF9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AA/AAA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182</c:v>
                </c:pt>
                <c:pt idx="1">
                  <c:v>177</c:v>
                </c:pt>
                <c:pt idx="2">
                  <c:v>192</c:v>
                </c:pt>
                <c:pt idx="3">
                  <c:v>151</c:v>
                </c:pt>
                <c:pt idx="4">
                  <c:v>166</c:v>
                </c:pt>
                <c:pt idx="5">
                  <c:v>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A-4F07-A11D-E8956DE3DF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50151152"/>
        <c:axId val="650161712"/>
      </c:barChart>
      <c:catAx>
        <c:axId val="650151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50161712"/>
        <c:crosses val="autoZero"/>
        <c:auto val="1"/>
        <c:lblAlgn val="ctr"/>
        <c:lblOffset val="100"/>
        <c:noMultiLvlLbl val="0"/>
      </c:catAx>
      <c:valAx>
        <c:axId val="65016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5015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AMorata086/TFG-Roguelike" TargetMode="Externa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AMorata086/TFG-Roguelike" TargetMode="External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9FF1BD-3529-4A11-8F00-42D1A8FD020D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9400E20B-05D0-46DD-A200-BE7266C80858}">
      <dgm:prSet/>
      <dgm:spPr/>
      <dgm:t>
        <a:bodyPr/>
        <a:lstStyle/>
        <a:p>
          <a:r>
            <a:rPr lang="es-ES" dirty="0"/>
            <a:t>Sector líder en la industria del entretenimiento.</a:t>
          </a:r>
        </a:p>
      </dgm:t>
    </dgm:pt>
    <dgm:pt modelId="{6B1CA031-29BC-4259-8DEE-76E981B072AE}" type="parTrans" cxnId="{84E5657B-AC2E-4A65-8ACC-9D19C4067B9F}">
      <dgm:prSet/>
      <dgm:spPr/>
      <dgm:t>
        <a:bodyPr/>
        <a:lstStyle/>
        <a:p>
          <a:endParaRPr lang="es-ES"/>
        </a:p>
      </dgm:t>
    </dgm:pt>
    <dgm:pt modelId="{A047BBBA-3042-4A11-B039-D867BEA5F110}" type="sibTrans" cxnId="{84E5657B-AC2E-4A65-8ACC-9D19C4067B9F}">
      <dgm:prSet/>
      <dgm:spPr/>
      <dgm:t>
        <a:bodyPr/>
        <a:lstStyle/>
        <a:p>
          <a:endParaRPr lang="es-ES"/>
        </a:p>
      </dgm:t>
    </dgm:pt>
    <dgm:pt modelId="{BC1FEBCE-BC87-4366-86E8-DB120AABE086}">
      <dgm:prSet/>
      <dgm:spPr/>
      <dgm:t>
        <a:bodyPr/>
        <a:lstStyle/>
        <a:p>
          <a:r>
            <a:rPr lang="es-ES"/>
            <a:t>Más de 3 mil millones de jugadores.</a:t>
          </a:r>
        </a:p>
      </dgm:t>
    </dgm:pt>
    <dgm:pt modelId="{7DF0B263-4CD7-4FCF-93E8-84A3EF050153}" type="parTrans" cxnId="{07D50C45-BE18-40FF-A743-7399625BB430}">
      <dgm:prSet/>
      <dgm:spPr/>
      <dgm:t>
        <a:bodyPr/>
        <a:lstStyle/>
        <a:p>
          <a:endParaRPr lang="es-ES"/>
        </a:p>
      </dgm:t>
    </dgm:pt>
    <dgm:pt modelId="{C4BA2DF2-8516-4910-8F89-64D1B2AA5208}" type="sibTrans" cxnId="{07D50C45-BE18-40FF-A743-7399625BB430}">
      <dgm:prSet/>
      <dgm:spPr/>
      <dgm:t>
        <a:bodyPr/>
        <a:lstStyle/>
        <a:p>
          <a:endParaRPr lang="es-ES"/>
        </a:p>
      </dgm:t>
    </dgm:pt>
    <dgm:pt modelId="{3E109691-0942-4385-B15D-C9E39884F4E1}">
      <dgm:prSet/>
      <dgm:spPr/>
      <dgm:t>
        <a:bodyPr/>
        <a:lstStyle/>
        <a:p>
          <a:r>
            <a:rPr lang="es-ES" dirty="0"/>
            <a:t>Más de 180 mil millones de dólares en ingresos en 2022.</a:t>
          </a:r>
        </a:p>
      </dgm:t>
    </dgm:pt>
    <dgm:pt modelId="{C268B886-4777-4FD6-BC50-C22AEFB58C89}" type="parTrans" cxnId="{1A3A0C35-B168-47D3-96B0-361499D85F04}">
      <dgm:prSet/>
      <dgm:spPr/>
      <dgm:t>
        <a:bodyPr/>
        <a:lstStyle/>
        <a:p>
          <a:endParaRPr lang="es-ES"/>
        </a:p>
      </dgm:t>
    </dgm:pt>
    <dgm:pt modelId="{85CB470A-7253-4FF9-9725-D9A0BB7E0EB8}" type="sibTrans" cxnId="{1A3A0C35-B168-47D3-96B0-361499D85F04}">
      <dgm:prSet/>
      <dgm:spPr/>
      <dgm:t>
        <a:bodyPr/>
        <a:lstStyle/>
        <a:p>
          <a:endParaRPr lang="es-ES"/>
        </a:p>
      </dgm:t>
    </dgm:pt>
    <dgm:pt modelId="{B5FD6FF1-AD1E-47D2-9CF0-6BA7BD2391BE}" type="pres">
      <dgm:prSet presAssocID="{1D9FF1BD-3529-4A11-8F00-42D1A8FD020D}" presName="linearFlow" presStyleCnt="0">
        <dgm:presLayoutVars>
          <dgm:dir/>
          <dgm:resizeHandles val="exact"/>
        </dgm:presLayoutVars>
      </dgm:prSet>
      <dgm:spPr/>
    </dgm:pt>
    <dgm:pt modelId="{173F7A76-78D0-44DA-A048-BF7E2CAFC195}" type="pres">
      <dgm:prSet presAssocID="{9400E20B-05D0-46DD-A200-BE7266C80858}" presName="composite" presStyleCnt="0"/>
      <dgm:spPr/>
    </dgm:pt>
    <dgm:pt modelId="{55727324-8E59-4251-9CFC-E89D13C468B6}" type="pres">
      <dgm:prSet presAssocID="{9400E20B-05D0-46DD-A200-BE7266C8085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C0D89E8-9523-49C8-AC45-DC1431C258D1}" type="pres">
      <dgm:prSet presAssocID="{9400E20B-05D0-46DD-A200-BE7266C80858}" presName="txShp" presStyleLbl="node1" presStyleIdx="0" presStyleCnt="3">
        <dgm:presLayoutVars>
          <dgm:bulletEnabled val="1"/>
        </dgm:presLayoutVars>
      </dgm:prSet>
      <dgm:spPr/>
    </dgm:pt>
    <dgm:pt modelId="{7F236841-FF29-4FD3-9A52-B014D8DC5F60}" type="pres">
      <dgm:prSet presAssocID="{A047BBBA-3042-4A11-B039-D867BEA5F110}" presName="spacing" presStyleCnt="0"/>
      <dgm:spPr/>
    </dgm:pt>
    <dgm:pt modelId="{C35196E3-47DD-4BFE-B1E8-11933986AD0A}" type="pres">
      <dgm:prSet presAssocID="{BC1FEBCE-BC87-4366-86E8-DB120AABE086}" presName="composite" presStyleCnt="0"/>
      <dgm:spPr/>
    </dgm:pt>
    <dgm:pt modelId="{FF72F865-581D-4C44-BE41-A2AC39D197A5}" type="pres">
      <dgm:prSet presAssocID="{BC1FEBCE-BC87-4366-86E8-DB120AABE086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5A95F606-E121-4F2B-BB31-E2630FE8A1C3}" type="pres">
      <dgm:prSet presAssocID="{BC1FEBCE-BC87-4366-86E8-DB120AABE086}" presName="txShp" presStyleLbl="node1" presStyleIdx="1" presStyleCnt="3">
        <dgm:presLayoutVars>
          <dgm:bulletEnabled val="1"/>
        </dgm:presLayoutVars>
      </dgm:prSet>
      <dgm:spPr/>
    </dgm:pt>
    <dgm:pt modelId="{5A07FFC8-41AD-4745-9C63-11BA675DB876}" type="pres">
      <dgm:prSet presAssocID="{C4BA2DF2-8516-4910-8F89-64D1B2AA5208}" presName="spacing" presStyleCnt="0"/>
      <dgm:spPr/>
    </dgm:pt>
    <dgm:pt modelId="{39E80026-0B53-4D6B-B9E1-B5410E99DD6F}" type="pres">
      <dgm:prSet presAssocID="{3E109691-0942-4385-B15D-C9E39884F4E1}" presName="composite" presStyleCnt="0"/>
      <dgm:spPr/>
    </dgm:pt>
    <dgm:pt modelId="{EAD10806-95A0-4064-8201-9A7DDCE5CD25}" type="pres">
      <dgm:prSet presAssocID="{3E109691-0942-4385-B15D-C9E39884F4E1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ólar con relleno sólido"/>
        </a:ext>
      </dgm:extLst>
    </dgm:pt>
    <dgm:pt modelId="{A632836E-D963-4D9D-BDD2-9A343B459D36}" type="pres">
      <dgm:prSet presAssocID="{3E109691-0942-4385-B15D-C9E39884F4E1}" presName="txShp" presStyleLbl="node1" presStyleIdx="2" presStyleCnt="3">
        <dgm:presLayoutVars>
          <dgm:bulletEnabled val="1"/>
        </dgm:presLayoutVars>
      </dgm:prSet>
      <dgm:spPr/>
    </dgm:pt>
  </dgm:ptLst>
  <dgm:cxnLst>
    <dgm:cxn modelId="{44455713-9807-4352-BEB1-E6FB1CDECE52}" type="presOf" srcId="{BC1FEBCE-BC87-4366-86E8-DB120AABE086}" destId="{5A95F606-E121-4F2B-BB31-E2630FE8A1C3}" srcOrd="0" destOrd="0" presId="urn:microsoft.com/office/officeart/2005/8/layout/vList3"/>
    <dgm:cxn modelId="{1A3A0C35-B168-47D3-96B0-361499D85F04}" srcId="{1D9FF1BD-3529-4A11-8F00-42D1A8FD020D}" destId="{3E109691-0942-4385-B15D-C9E39884F4E1}" srcOrd="2" destOrd="0" parTransId="{C268B886-4777-4FD6-BC50-C22AEFB58C89}" sibTransId="{85CB470A-7253-4FF9-9725-D9A0BB7E0EB8}"/>
    <dgm:cxn modelId="{0DCE913D-A274-4438-A8D3-463396339F66}" type="presOf" srcId="{1D9FF1BD-3529-4A11-8F00-42D1A8FD020D}" destId="{B5FD6FF1-AD1E-47D2-9CF0-6BA7BD2391BE}" srcOrd="0" destOrd="0" presId="urn:microsoft.com/office/officeart/2005/8/layout/vList3"/>
    <dgm:cxn modelId="{07D50C45-BE18-40FF-A743-7399625BB430}" srcId="{1D9FF1BD-3529-4A11-8F00-42D1A8FD020D}" destId="{BC1FEBCE-BC87-4366-86E8-DB120AABE086}" srcOrd="1" destOrd="0" parTransId="{7DF0B263-4CD7-4FCF-93E8-84A3EF050153}" sibTransId="{C4BA2DF2-8516-4910-8F89-64D1B2AA5208}"/>
    <dgm:cxn modelId="{A1AF476F-B3DD-4D5E-906C-FFB46868C1A8}" type="presOf" srcId="{3E109691-0942-4385-B15D-C9E39884F4E1}" destId="{A632836E-D963-4D9D-BDD2-9A343B459D36}" srcOrd="0" destOrd="0" presId="urn:microsoft.com/office/officeart/2005/8/layout/vList3"/>
    <dgm:cxn modelId="{84E5657B-AC2E-4A65-8ACC-9D19C4067B9F}" srcId="{1D9FF1BD-3529-4A11-8F00-42D1A8FD020D}" destId="{9400E20B-05D0-46DD-A200-BE7266C80858}" srcOrd="0" destOrd="0" parTransId="{6B1CA031-29BC-4259-8DEE-76E981B072AE}" sibTransId="{A047BBBA-3042-4A11-B039-D867BEA5F110}"/>
    <dgm:cxn modelId="{7D16B197-F53B-40C0-A803-3FC22AD24EA7}" type="presOf" srcId="{9400E20B-05D0-46DD-A200-BE7266C80858}" destId="{1C0D89E8-9523-49C8-AC45-DC1431C258D1}" srcOrd="0" destOrd="0" presId="urn:microsoft.com/office/officeart/2005/8/layout/vList3"/>
    <dgm:cxn modelId="{8CCC4877-167B-453C-AFE2-23AF913335FE}" type="presParOf" srcId="{B5FD6FF1-AD1E-47D2-9CF0-6BA7BD2391BE}" destId="{173F7A76-78D0-44DA-A048-BF7E2CAFC195}" srcOrd="0" destOrd="0" presId="urn:microsoft.com/office/officeart/2005/8/layout/vList3"/>
    <dgm:cxn modelId="{8F701CE8-88B7-4713-A290-60F2C8808BE4}" type="presParOf" srcId="{173F7A76-78D0-44DA-A048-BF7E2CAFC195}" destId="{55727324-8E59-4251-9CFC-E89D13C468B6}" srcOrd="0" destOrd="0" presId="urn:microsoft.com/office/officeart/2005/8/layout/vList3"/>
    <dgm:cxn modelId="{5989414D-4A3C-4C28-80D2-DDBC76D2387A}" type="presParOf" srcId="{173F7A76-78D0-44DA-A048-BF7E2CAFC195}" destId="{1C0D89E8-9523-49C8-AC45-DC1431C258D1}" srcOrd="1" destOrd="0" presId="urn:microsoft.com/office/officeart/2005/8/layout/vList3"/>
    <dgm:cxn modelId="{848A9539-BD4D-487E-9033-5DBCA229FAE6}" type="presParOf" srcId="{B5FD6FF1-AD1E-47D2-9CF0-6BA7BD2391BE}" destId="{7F236841-FF29-4FD3-9A52-B014D8DC5F60}" srcOrd="1" destOrd="0" presId="urn:microsoft.com/office/officeart/2005/8/layout/vList3"/>
    <dgm:cxn modelId="{6460EABB-B7F6-45A1-9220-56FD74FAF242}" type="presParOf" srcId="{B5FD6FF1-AD1E-47D2-9CF0-6BA7BD2391BE}" destId="{C35196E3-47DD-4BFE-B1E8-11933986AD0A}" srcOrd="2" destOrd="0" presId="urn:microsoft.com/office/officeart/2005/8/layout/vList3"/>
    <dgm:cxn modelId="{AC7AC326-D1D7-40AD-8A07-3D1F98A7DA75}" type="presParOf" srcId="{C35196E3-47DD-4BFE-B1E8-11933986AD0A}" destId="{FF72F865-581D-4C44-BE41-A2AC39D197A5}" srcOrd="0" destOrd="0" presId="urn:microsoft.com/office/officeart/2005/8/layout/vList3"/>
    <dgm:cxn modelId="{456C86BB-E898-460D-BE69-2B630F0B05D0}" type="presParOf" srcId="{C35196E3-47DD-4BFE-B1E8-11933986AD0A}" destId="{5A95F606-E121-4F2B-BB31-E2630FE8A1C3}" srcOrd="1" destOrd="0" presId="urn:microsoft.com/office/officeart/2005/8/layout/vList3"/>
    <dgm:cxn modelId="{BF54472D-11C2-42AA-8445-721BE3E3A417}" type="presParOf" srcId="{B5FD6FF1-AD1E-47D2-9CF0-6BA7BD2391BE}" destId="{5A07FFC8-41AD-4745-9C63-11BA675DB876}" srcOrd="3" destOrd="0" presId="urn:microsoft.com/office/officeart/2005/8/layout/vList3"/>
    <dgm:cxn modelId="{D30254E1-4373-4B79-BA8C-7F6818000136}" type="presParOf" srcId="{B5FD6FF1-AD1E-47D2-9CF0-6BA7BD2391BE}" destId="{39E80026-0B53-4D6B-B9E1-B5410E99DD6F}" srcOrd="4" destOrd="0" presId="urn:microsoft.com/office/officeart/2005/8/layout/vList3"/>
    <dgm:cxn modelId="{82CD1817-4893-4FC4-B285-68C129E1FA73}" type="presParOf" srcId="{39E80026-0B53-4D6B-B9E1-B5410E99DD6F}" destId="{EAD10806-95A0-4064-8201-9A7DDCE5CD25}" srcOrd="0" destOrd="0" presId="urn:microsoft.com/office/officeart/2005/8/layout/vList3"/>
    <dgm:cxn modelId="{BE244B44-F547-4800-83BF-4C6B10EC868A}" type="presParOf" srcId="{39E80026-0B53-4D6B-B9E1-B5410E99DD6F}" destId="{A632836E-D963-4D9D-BDD2-9A343B459D3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2685DF-F2AA-4138-805C-BFF6EDB95B24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2525B1EF-4DE1-4CCA-AFED-4E551B3B0D42}">
      <dgm:prSet/>
      <dgm:spPr/>
      <dgm:t>
        <a:bodyPr/>
        <a:lstStyle/>
        <a:p>
          <a:r>
            <a:rPr lang="es-ES" b="1" dirty="0"/>
            <a:t>Escenario 1</a:t>
          </a:r>
          <a:br>
            <a:rPr lang="es-ES" b="1" dirty="0"/>
          </a:br>
          <a:r>
            <a:rPr lang="es-ES" dirty="0"/>
            <a:t>Flujo de la partida</a:t>
          </a:r>
        </a:p>
      </dgm:t>
    </dgm:pt>
    <dgm:pt modelId="{D9695253-9D69-4781-9CF6-C1E7111ED17C}" type="parTrans" cxnId="{42D89EDA-BEC5-4A91-A960-3508EDD856F3}">
      <dgm:prSet/>
      <dgm:spPr/>
      <dgm:t>
        <a:bodyPr/>
        <a:lstStyle/>
        <a:p>
          <a:endParaRPr lang="es-ES"/>
        </a:p>
      </dgm:t>
    </dgm:pt>
    <dgm:pt modelId="{FEDAACEC-8C27-4B58-98CC-A1A7F60ED87D}" type="sibTrans" cxnId="{42D89EDA-BEC5-4A91-A960-3508EDD856F3}">
      <dgm:prSet/>
      <dgm:spPr/>
      <dgm:t>
        <a:bodyPr/>
        <a:lstStyle/>
        <a:p>
          <a:endParaRPr lang="es-ES"/>
        </a:p>
      </dgm:t>
    </dgm:pt>
    <dgm:pt modelId="{31FD24BE-5FDC-4CA5-8D09-F9FBCB36A958}">
      <dgm:prSet/>
      <dgm:spPr/>
      <dgm:t>
        <a:bodyPr/>
        <a:lstStyle/>
        <a:p>
          <a:r>
            <a:rPr lang="es-ES" dirty="0"/>
            <a:t>14 casos de uso nuevos</a:t>
          </a:r>
        </a:p>
      </dgm:t>
    </dgm:pt>
    <dgm:pt modelId="{F3A44E45-BCF9-4534-92EC-61CEE1A21334}" type="parTrans" cxnId="{C65C6641-7C89-4F6D-8EB9-E18F7C20D018}">
      <dgm:prSet/>
      <dgm:spPr/>
      <dgm:t>
        <a:bodyPr/>
        <a:lstStyle/>
        <a:p>
          <a:endParaRPr lang="es-ES"/>
        </a:p>
      </dgm:t>
    </dgm:pt>
    <dgm:pt modelId="{57E40732-2659-4F3F-B1EF-AA579C348845}" type="sibTrans" cxnId="{C65C6641-7C89-4F6D-8EB9-E18F7C20D018}">
      <dgm:prSet/>
      <dgm:spPr/>
      <dgm:t>
        <a:bodyPr/>
        <a:lstStyle/>
        <a:p>
          <a:endParaRPr lang="es-ES"/>
        </a:p>
      </dgm:t>
    </dgm:pt>
    <dgm:pt modelId="{E4847D52-DE79-4BD2-B02B-FC036D79D9A9}" type="pres">
      <dgm:prSet presAssocID="{3D2685DF-F2AA-4138-805C-BFF6EDB95B24}" presName="Name0" presStyleCnt="0">
        <dgm:presLayoutVars>
          <dgm:dir/>
          <dgm:animLvl val="lvl"/>
          <dgm:resizeHandles val="exact"/>
        </dgm:presLayoutVars>
      </dgm:prSet>
      <dgm:spPr/>
    </dgm:pt>
    <dgm:pt modelId="{98C5E16F-5CE0-4C13-9922-86964B66E887}" type="pres">
      <dgm:prSet presAssocID="{2525B1EF-4DE1-4CCA-AFED-4E551B3B0D42}" presName="composite" presStyleCnt="0"/>
      <dgm:spPr/>
    </dgm:pt>
    <dgm:pt modelId="{790B9C86-28FF-411E-BFA2-92E9745F977F}" type="pres">
      <dgm:prSet presAssocID="{2525B1EF-4DE1-4CCA-AFED-4E551B3B0D4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C743291-9D17-47C8-BC6F-F6474379735D}" type="pres">
      <dgm:prSet presAssocID="{2525B1EF-4DE1-4CCA-AFED-4E551B3B0D4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65C6641-7C89-4F6D-8EB9-E18F7C20D018}" srcId="{2525B1EF-4DE1-4CCA-AFED-4E551B3B0D42}" destId="{31FD24BE-5FDC-4CA5-8D09-F9FBCB36A958}" srcOrd="0" destOrd="0" parTransId="{F3A44E45-BCF9-4534-92EC-61CEE1A21334}" sibTransId="{57E40732-2659-4F3F-B1EF-AA579C348845}"/>
    <dgm:cxn modelId="{F2BBA864-D786-42A2-ACC6-F62C2603DDD5}" type="presOf" srcId="{31FD24BE-5FDC-4CA5-8D09-F9FBCB36A958}" destId="{6C743291-9D17-47C8-BC6F-F6474379735D}" srcOrd="0" destOrd="0" presId="urn:microsoft.com/office/officeart/2005/8/layout/hList1"/>
    <dgm:cxn modelId="{67CD7475-9A12-4D26-8BC7-2D29D52054F7}" type="presOf" srcId="{2525B1EF-4DE1-4CCA-AFED-4E551B3B0D42}" destId="{790B9C86-28FF-411E-BFA2-92E9745F977F}" srcOrd="0" destOrd="0" presId="urn:microsoft.com/office/officeart/2005/8/layout/hList1"/>
    <dgm:cxn modelId="{978A7CBD-A964-4112-BEC3-3C93FD7A2DBD}" type="presOf" srcId="{3D2685DF-F2AA-4138-805C-BFF6EDB95B24}" destId="{E4847D52-DE79-4BD2-B02B-FC036D79D9A9}" srcOrd="0" destOrd="0" presId="urn:microsoft.com/office/officeart/2005/8/layout/hList1"/>
    <dgm:cxn modelId="{42D89EDA-BEC5-4A91-A960-3508EDD856F3}" srcId="{3D2685DF-F2AA-4138-805C-BFF6EDB95B24}" destId="{2525B1EF-4DE1-4CCA-AFED-4E551B3B0D42}" srcOrd="0" destOrd="0" parTransId="{D9695253-9D69-4781-9CF6-C1E7111ED17C}" sibTransId="{FEDAACEC-8C27-4B58-98CC-A1A7F60ED87D}"/>
    <dgm:cxn modelId="{34EA10AB-5CC7-44BA-B5AE-319D9389CF69}" type="presParOf" srcId="{E4847D52-DE79-4BD2-B02B-FC036D79D9A9}" destId="{98C5E16F-5CE0-4C13-9922-86964B66E887}" srcOrd="0" destOrd="0" presId="urn:microsoft.com/office/officeart/2005/8/layout/hList1"/>
    <dgm:cxn modelId="{84E9DFEA-D74A-4043-8D15-AE02D62DC027}" type="presParOf" srcId="{98C5E16F-5CE0-4C13-9922-86964B66E887}" destId="{790B9C86-28FF-411E-BFA2-92E9745F977F}" srcOrd="0" destOrd="0" presId="urn:microsoft.com/office/officeart/2005/8/layout/hList1"/>
    <dgm:cxn modelId="{CC71CA3B-4CD1-4D1C-BAC2-737BB3F6C87A}" type="presParOf" srcId="{98C5E16F-5CE0-4C13-9922-86964B66E887}" destId="{6C743291-9D17-47C8-BC6F-F6474379735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B1FD0C7-BE25-4E03-BB24-955A98C65875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D5FA1B96-8823-4D62-9EB8-C014F41A6942}">
      <dgm:prSet/>
      <dgm:spPr>
        <a:solidFill>
          <a:srgbClr val="3C1EBA"/>
        </a:solidFill>
        <a:ln>
          <a:solidFill>
            <a:srgbClr val="3C1EBA"/>
          </a:solidFill>
        </a:ln>
      </dgm:spPr>
      <dgm:t>
        <a:bodyPr/>
        <a:lstStyle/>
        <a:p>
          <a:r>
            <a:rPr lang="es-ES" b="1" dirty="0"/>
            <a:t>Escenario 2 </a:t>
          </a:r>
          <a:br>
            <a:rPr lang="es-ES" b="1" dirty="0"/>
          </a:br>
          <a:r>
            <a:rPr lang="es-ES" dirty="0"/>
            <a:t>Flujo de conexión del modo un jugador</a:t>
          </a:r>
        </a:p>
      </dgm:t>
    </dgm:pt>
    <dgm:pt modelId="{6379A674-CC6A-4602-B1A9-3833C5EBAD73}" type="parTrans" cxnId="{C3682891-FAD3-4453-AAFE-992226C89BA7}">
      <dgm:prSet/>
      <dgm:spPr/>
      <dgm:t>
        <a:bodyPr/>
        <a:lstStyle/>
        <a:p>
          <a:endParaRPr lang="es-ES"/>
        </a:p>
      </dgm:t>
    </dgm:pt>
    <dgm:pt modelId="{1274B164-8560-4F81-A097-86A29E137B95}" type="sibTrans" cxnId="{C3682891-FAD3-4453-AAFE-992226C89BA7}">
      <dgm:prSet/>
      <dgm:spPr/>
      <dgm:t>
        <a:bodyPr/>
        <a:lstStyle/>
        <a:p>
          <a:endParaRPr lang="es-ES"/>
        </a:p>
      </dgm:t>
    </dgm:pt>
    <dgm:pt modelId="{E7BFDA18-1BF3-4EA9-B2CE-EC6631D9115C}">
      <dgm:prSet/>
      <dgm:spPr>
        <a:solidFill>
          <a:srgbClr val="D9D1EA">
            <a:alpha val="89804"/>
          </a:srgbClr>
        </a:solidFill>
        <a:ln>
          <a:solidFill>
            <a:srgbClr val="DDD6EC"/>
          </a:solidFill>
        </a:ln>
      </dgm:spPr>
      <dgm:t>
        <a:bodyPr/>
        <a:lstStyle/>
        <a:p>
          <a:r>
            <a:rPr lang="es-ES"/>
            <a:t>2 casos de uso nuevos</a:t>
          </a:r>
        </a:p>
      </dgm:t>
    </dgm:pt>
    <dgm:pt modelId="{A5051F92-7C90-4CE6-81B0-9D3DFB08CFF9}" type="parTrans" cxnId="{B8E938F2-6BCD-4C63-9F64-9EA574727B99}">
      <dgm:prSet/>
      <dgm:spPr/>
      <dgm:t>
        <a:bodyPr/>
        <a:lstStyle/>
        <a:p>
          <a:endParaRPr lang="es-ES"/>
        </a:p>
      </dgm:t>
    </dgm:pt>
    <dgm:pt modelId="{A2EE9C5F-D501-4B7A-B96B-B8B3B94FDF20}" type="sibTrans" cxnId="{B8E938F2-6BCD-4C63-9F64-9EA574727B99}">
      <dgm:prSet/>
      <dgm:spPr/>
      <dgm:t>
        <a:bodyPr/>
        <a:lstStyle/>
        <a:p>
          <a:endParaRPr lang="es-ES"/>
        </a:p>
      </dgm:t>
    </dgm:pt>
    <dgm:pt modelId="{FAE78F41-1CA3-427A-877A-5B19E9F1252C}" type="pres">
      <dgm:prSet presAssocID="{9B1FD0C7-BE25-4E03-BB24-955A98C65875}" presName="Name0" presStyleCnt="0">
        <dgm:presLayoutVars>
          <dgm:dir/>
          <dgm:animLvl val="lvl"/>
          <dgm:resizeHandles val="exact"/>
        </dgm:presLayoutVars>
      </dgm:prSet>
      <dgm:spPr/>
    </dgm:pt>
    <dgm:pt modelId="{74A0D02B-3233-4C1F-AADD-F00A9105B9AC}" type="pres">
      <dgm:prSet presAssocID="{D5FA1B96-8823-4D62-9EB8-C014F41A6942}" presName="composite" presStyleCnt="0"/>
      <dgm:spPr/>
    </dgm:pt>
    <dgm:pt modelId="{54D9F0B7-64FB-4A9B-A6B0-613612DD3326}" type="pres">
      <dgm:prSet presAssocID="{D5FA1B96-8823-4D62-9EB8-C014F41A694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2B5D2AA8-C3FD-4801-9F73-5D14E052AF1A}" type="pres">
      <dgm:prSet presAssocID="{D5FA1B96-8823-4D62-9EB8-C014F41A694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E7258210-B441-485A-8B1B-BB8A52215F44}" type="presOf" srcId="{E7BFDA18-1BF3-4EA9-B2CE-EC6631D9115C}" destId="{2B5D2AA8-C3FD-4801-9F73-5D14E052AF1A}" srcOrd="0" destOrd="0" presId="urn:microsoft.com/office/officeart/2005/8/layout/hList1"/>
    <dgm:cxn modelId="{43B1F965-1B62-40C6-BE25-012821016A0C}" type="presOf" srcId="{9B1FD0C7-BE25-4E03-BB24-955A98C65875}" destId="{FAE78F41-1CA3-427A-877A-5B19E9F1252C}" srcOrd="0" destOrd="0" presId="urn:microsoft.com/office/officeart/2005/8/layout/hList1"/>
    <dgm:cxn modelId="{4155D478-DCC5-4804-B75A-6DF4E52627F8}" type="presOf" srcId="{D5FA1B96-8823-4D62-9EB8-C014F41A6942}" destId="{54D9F0B7-64FB-4A9B-A6B0-613612DD3326}" srcOrd="0" destOrd="0" presId="urn:microsoft.com/office/officeart/2005/8/layout/hList1"/>
    <dgm:cxn modelId="{C3682891-FAD3-4453-AAFE-992226C89BA7}" srcId="{9B1FD0C7-BE25-4E03-BB24-955A98C65875}" destId="{D5FA1B96-8823-4D62-9EB8-C014F41A6942}" srcOrd="0" destOrd="0" parTransId="{6379A674-CC6A-4602-B1A9-3833C5EBAD73}" sibTransId="{1274B164-8560-4F81-A097-86A29E137B95}"/>
    <dgm:cxn modelId="{B8E938F2-6BCD-4C63-9F64-9EA574727B99}" srcId="{D5FA1B96-8823-4D62-9EB8-C014F41A6942}" destId="{E7BFDA18-1BF3-4EA9-B2CE-EC6631D9115C}" srcOrd="0" destOrd="0" parTransId="{A5051F92-7C90-4CE6-81B0-9D3DFB08CFF9}" sibTransId="{A2EE9C5F-D501-4B7A-B96B-B8B3B94FDF20}"/>
    <dgm:cxn modelId="{0DDFC834-1509-42BE-A0D4-CF5EF6572BE2}" type="presParOf" srcId="{FAE78F41-1CA3-427A-877A-5B19E9F1252C}" destId="{74A0D02B-3233-4C1F-AADD-F00A9105B9AC}" srcOrd="0" destOrd="0" presId="urn:microsoft.com/office/officeart/2005/8/layout/hList1"/>
    <dgm:cxn modelId="{40A48196-8B2C-43A6-BED1-5370F8A95514}" type="presParOf" srcId="{74A0D02B-3233-4C1F-AADD-F00A9105B9AC}" destId="{54D9F0B7-64FB-4A9B-A6B0-613612DD3326}" srcOrd="0" destOrd="0" presId="urn:microsoft.com/office/officeart/2005/8/layout/hList1"/>
    <dgm:cxn modelId="{AE3B2BB1-BF31-4049-BC96-F56835314285}" type="presParOf" srcId="{74A0D02B-3233-4C1F-AADD-F00A9105B9AC}" destId="{2B5D2AA8-C3FD-4801-9F73-5D14E052AF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4EAAB4-F9B9-4640-9EEE-AEC753477D2E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51FDC366-6AB8-4062-8A10-D0C8CD62B2D5}">
      <dgm:prSet/>
      <dgm:spPr>
        <a:solidFill>
          <a:srgbClr val="A02B93"/>
        </a:solidFill>
        <a:ln>
          <a:solidFill>
            <a:srgbClr val="A02B93"/>
          </a:solidFill>
        </a:ln>
      </dgm:spPr>
      <dgm:t>
        <a:bodyPr/>
        <a:lstStyle/>
        <a:p>
          <a:r>
            <a:rPr lang="es-ES" b="1" dirty="0"/>
            <a:t>Escenario 3</a:t>
          </a:r>
          <a:br>
            <a:rPr lang="es-ES" b="1" dirty="0"/>
          </a:br>
          <a:r>
            <a:rPr lang="es-ES" dirty="0"/>
            <a:t>Flujo de conexión del modo multijugador</a:t>
          </a:r>
        </a:p>
      </dgm:t>
    </dgm:pt>
    <dgm:pt modelId="{FD9B5E4C-F596-4717-89DD-06437FB11921}" type="parTrans" cxnId="{7D7A70E5-C3CD-4534-AC95-44C3D4784B4D}">
      <dgm:prSet/>
      <dgm:spPr/>
      <dgm:t>
        <a:bodyPr/>
        <a:lstStyle/>
        <a:p>
          <a:endParaRPr lang="es-ES"/>
        </a:p>
      </dgm:t>
    </dgm:pt>
    <dgm:pt modelId="{B9858C93-0E5C-42B1-9B53-FB2B6DB53E56}" type="sibTrans" cxnId="{7D7A70E5-C3CD-4534-AC95-44C3D4784B4D}">
      <dgm:prSet/>
      <dgm:spPr/>
      <dgm:t>
        <a:bodyPr/>
        <a:lstStyle/>
        <a:p>
          <a:endParaRPr lang="es-ES"/>
        </a:p>
      </dgm:t>
    </dgm:pt>
    <dgm:pt modelId="{8C7F19C7-376D-476B-BE39-2E41C5E4D907}">
      <dgm:prSet/>
      <dgm:spPr>
        <a:solidFill>
          <a:srgbClr val="E2D2DF">
            <a:alpha val="89804"/>
          </a:srgbClr>
        </a:solidFill>
        <a:ln>
          <a:solidFill>
            <a:srgbClr val="E5D7E2"/>
          </a:solidFill>
        </a:ln>
      </dgm:spPr>
      <dgm:t>
        <a:bodyPr/>
        <a:lstStyle/>
        <a:p>
          <a:r>
            <a:rPr lang="es-ES" dirty="0"/>
            <a:t>4 casos de uso nuevo</a:t>
          </a:r>
        </a:p>
      </dgm:t>
    </dgm:pt>
    <dgm:pt modelId="{F322AA44-B3EC-48C8-B766-416874F915CF}" type="parTrans" cxnId="{390DCEA5-C00C-46B9-9F90-F36425B03CCC}">
      <dgm:prSet/>
      <dgm:spPr/>
      <dgm:t>
        <a:bodyPr/>
        <a:lstStyle/>
        <a:p>
          <a:endParaRPr lang="es-ES"/>
        </a:p>
      </dgm:t>
    </dgm:pt>
    <dgm:pt modelId="{CC6AF3C2-57EF-4BA7-9F23-F8FCCFAEB6F3}" type="sibTrans" cxnId="{390DCEA5-C00C-46B9-9F90-F36425B03CCC}">
      <dgm:prSet/>
      <dgm:spPr/>
      <dgm:t>
        <a:bodyPr/>
        <a:lstStyle/>
        <a:p>
          <a:endParaRPr lang="es-ES"/>
        </a:p>
      </dgm:t>
    </dgm:pt>
    <dgm:pt modelId="{6E3ADDC7-43FB-4736-AD26-84ED7EDA48DB}">
      <dgm:prSet/>
      <dgm:spPr>
        <a:solidFill>
          <a:srgbClr val="E2D2DF">
            <a:alpha val="89804"/>
          </a:srgbClr>
        </a:solidFill>
        <a:ln>
          <a:solidFill>
            <a:srgbClr val="E5D7E2"/>
          </a:solidFill>
        </a:ln>
      </dgm:spPr>
      <dgm:t>
        <a:bodyPr/>
        <a:lstStyle/>
        <a:p>
          <a:r>
            <a:rPr lang="es-ES"/>
            <a:t>1 caso de uso reutilizado</a:t>
          </a:r>
        </a:p>
      </dgm:t>
    </dgm:pt>
    <dgm:pt modelId="{C0DBA0BF-F14C-4550-BAB8-CE82291DF367}" type="parTrans" cxnId="{BE5CCB1B-02BD-4DDA-9908-CBF134181A14}">
      <dgm:prSet/>
      <dgm:spPr/>
      <dgm:t>
        <a:bodyPr/>
        <a:lstStyle/>
        <a:p>
          <a:endParaRPr lang="es-ES"/>
        </a:p>
      </dgm:t>
    </dgm:pt>
    <dgm:pt modelId="{05413AD5-A285-4350-99B8-04627115350A}" type="sibTrans" cxnId="{BE5CCB1B-02BD-4DDA-9908-CBF134181A14}">
      <dgm:prSet/>
      <dgm:spPr/>
      <dgm:t>
        <a:bodyPr/>
        <a:lstStyle/>
        <a:p>
          <a:endParaRPr lang="es-ES"/>
        </a:p>
      </dgm:t>
    </dgm:pt>
    <dgm:pt modelId="{BE0C83BF-0DA7-491E-AA10-68A3F66C5561}" type="pres">
      <dgm:prSet presAssocID="{AA4EAAB4-F9B9-4640-9EEE-AEC753477D2E}" presName="Name0" presStyleCnt="0">
        <dgm:presLayoutVars>
          <dgm:dir/>
          <dgm:animLvl val="lvl"/>
          <dgm:resizeHandles val="exact"/>
        </dgm:presLayoutVars>
      </dgm:prSet>
      <dgm:spPr/>
    </dgm:pt>
    <dgm:pt modelId="{3968F27D-3FF5-42A2-BEDB-0E9FA0711FAC}" type="pres">
      <dgm:prSet presAssocID="{51FDC366-6AB8-4062-8A10-D0C8CD62B2D5}" presName="composite" presStyleCnt="0"/>
      <dgm:spPr/>
    </dgm:pt>
    <dgm:pt modelId="{3473EC33-8590-48E1-B895-9E037545EEC1}" type="pres">
      <dgm:prSet presAssocID="{51FDC366-6AB8-4062-8A10-D0C8CD62B2D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1E067E3-5C53-483D-A70F-2D0C68A80A14}" type="pres">
      <dgm:prSet presAssocID="{51FDC366-6AB8-4062-8A10-D0C8CD62B2D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E5CCB1B-02BD-4DDA-9908-CBF134181A14}" srcId="{51FDC366-6AB8-4062-8A10-D0C8CD62B2D5}" destId="{6E3ADDC7-43FB-4736-AD26-84ED7EDA48DB}" srcOrd="1" destOrd="0" parTransId="{C0DBA0BF-F14C-4550-BAB8-CE82291DF367}" sibTransId="{05413AD5-A285-4350-99B8-04627115350A}"/>
    <dgm:cxn modelId="{EA92F522-D7A4-4FD2-A45C-949CE182BE81}" type="presOf" srcId="{AA4EAAB4-F9B9-4640-9EEE-AEC753477D2E}" destId="{BE0C83BF-0DA7-491E-AA10-68A3F66C5561}" srcOrd="0" destOrd="0" presId="urn:microsoft.com/office/officeart/2005/8/layout/hList1"/>
    <dgm:cxn modelId="{780A3C71-77F5-43B6-943C-E88B6E234543}" type="presOf" srcId="{8C7F19C7-376D-476B-BE39-2E41C5E4D907}" destId="{71E067E3-5C53-483D-A70F-2D0C68A80A14}" srcOrd="0" destOrd="0" presId="urn:microsoft.com/office/officeart/2005/8/layout/hList1"/>
    <dgm:cxn modelId="{A0B5E254-E736-4944-A2C3-E3082B90FBDE}" type="presOf" srcId="{51FDC366-6AB8-4062-8A10-D0C8CD62B2D5}" destId="{3473EC33-8590-48E1-B895-9E037545EEC1}" srcOrd="0" destOrd="0" presId="urn:microsoft.com/office/officeart/2005/8/layout/hList1"/>
    <dgm:cxn modelId="{390DCEA5-C00C-46B9-9F90-F36425B03CCC}" srcId="{51FDC366-6AB8-4062-8A10-D0C8CD62B2D5}" destId="{8C7F19C7-376D-476B-BE39-2E41C5E4D907}" srcOrd="0" destOrd="0" parTransId="{F322AA44-B3EC-48C8-B766-416874F915CF}" sibTransId="{CC6AF3C2-57EF-4BA7-9F23-F8FCCFAEB6F3}"/>
    <dgm:cxn modelId="{7D7A70E5-C3CD-4534-AC95-44C3D4784B4D}" srcId="{AA4EAAB4-F9B9-4640-9EEE-AEC753477D2E}" destId="{51FDC366-6AB8-4062-8A10-D0C8CD62B2D5}" srcOrd="0" destOrd="0" parTransId="{FD9B5E4C-F596-4717-89DD-06437FB11921}" sibTransId="{B9858C93-0E5C-42B1-9B53-FB2B6DB53E56}"/>
    <dgm:cxn modelId="{8D4376F6-B268-4920-B306-40CA54E5EE4A}" type="presOf" srcId="{6E3ADDC7-43FB-4736-AD26-84ED7EDA48DB}" destId="{71E067E3-5C53-483D-A70F-2D0C68A80A14}" srcOrd="0" destOrd="1" presId="urn:microsoft.com/office/officeart/2005/8/layout/hList1"/>
    <dgm:cxn modelId="{210DC53A-9B3A-4F8A-A613-BE24FB626243}" type="presParOf" srcId="{BE0C83BF-0DA7-491E-AA10-68A3F66C5561}" destId="{3968F27D-3FF5-42A2-BEDB-0E9FA0711FAC}" srcOrd="0" destOrd="0" presId="urn:microsoft.com/office/officeart/2005/8/layout/hList1"/>
    <dgm:cxn modelId="{E8D3B9BE-38D3-4C35-9758-110CFD9AE9B4}" type="presParOf" srcId="{3968F27D-3FF5-42A2-BEDB-0E9FA0711FAC}" destId="{3473EC33-8590-48E1-B895-9E037545EEC1}" srcOrd="0" destOrd="0" presId="urn:microsoft.com/office/officeart/2005/8/layout/hList1"/>
    <dgm:cxn modelId="{F71B4A17-EF30-4179-8018-D83F59641E3F}" type="presParOf" srcId="{3968F27D-3FF5-42A2-BEDB-0E9FA0711FAC}" destId="{71E067E3-5C53-483D-A70F-2D0C68A80A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3613285-3C62-4AF4-9E1C-ECBD690626BE}" type="doc">
      <dgm:prSet loTypeId="urn:microsoft.com/office/officeart/2005/8/layout/process4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6696B4F0-2C46-4D30-A64A-88642AEBBBBC}">
      <dgm:prSet/>
      <dgm:spPr/>
      <dgm:t>
        <a:bodyPr/>
        <a:lstStyle/>
        <a:p>
          <a:r>
            <a:rPr lang="es-ES" b="1"/>
            <a:t>Identificador</a:t>
          </a:r>
          <a:endParaRPr lang="es-ES"/>
        </a:p>
      </dgm:t>
    </dgm:pt>
    <dgm:pt modelId="{8D052BD7-F6F8-4963-A606-18F97C276D8F}" type="parTrans" cxnId="{E4CED4CD-F752-4593-AA9E-2838D3FF2731}">
      <dgm:prSet/>
      <dgm:spPr/>
      <dgm:t>
        <a:bodyPr/>
        <a:lstStyle/>
        <a:p>
          <a:endParaRPr lang="es-ES"/>
        </a:p>
      </dgm:t>
    </dgm:pt>
    <dgm:pt modelId="{DF87F198-1291-4DD9-BDDF-2D868926222B}" type="sibTrans" cxnId="{E4CED4CD-F752-4593-AA9E-2838D3FF2731}">
      <dgm:prSet/>
      <dgm:spPr/>
      <dgm:t>
        <a:bodyPr/>
        <a:lstStyle/>
        <a:p>
          <a:endParaRPr lang="es-ES"/>
        </a:p>
      </dgm:t>
    </dgm:pt>
    <dgm:pt modelId="{E0682979-7708-44F7-AD0C-811F3EFDB924}">
      <dgm:prSet/>
      <dgm:spPr/>
      <dgm:t>
        <a:bodyPr/>
        <a:lstStyle/>
        <a:p>
          <a:r>
            <a:rPr lang="es-ES" i="1"/>
            <a:t>&lt;F/NF&gt;-&lt;U/S&gt;-&lt;C/R&gt;&lt;XXX&gt;</a:t>
          </a:r>
          <a:endParaRPr lang="es-ES"/>
        </a:p>
      </dgm:t>
    </dgm:pt>
    <dgm:pt modelId="{FD123351-396E-43E3-96A4-DAACB77D95A6}" type="parTrans" cxnId="{E9B3A306-F3AD-43B0-BA3F-8003DE75A61F}">
      <dgm:prSet/>
      <dgm:spPr/>
      <dgm:t>
        <a:bodyPr/>
        <a:lstStyle/>
        <a:p>
          <a:endParaRPr lang="es-ES"/>
        </a:p>
      </dgm:t>
    </dgm:pt>
    <dgm:pt modelId="{108C9DBC-A2A4-44B3-A126-D4771B422F07}" type="sibTrans" cxnId="{E9B3A306-F3AD-43B0-BA3F-8003DE75A61F}">
      <dgm:prSet/>
      <dgm:spPr/>
      <dgm:t>
        <a:bodyPr/>
        <a:lstStyle/>
        <a:p>
          <a:endParaRPr lang="es-ES"/>
        </a:p>
      </dgm:t>
    </dgm:pt>
    <dgm:pt modelId="{70DEB5D8-D235-4328-9A52-14F02736C43E}">
      <dgm:prSet/>
      <dgm:spPr/>
      <dgm:t>
        <a:bodyPr/>
        <a:lstStyle/>
        <a:p>
          <a:r>
            <a:rPr lang="es-ES" i="1"/>
            <a:t>&lt;F/NF&gt;</a:t>
          </a:r>
          <a:endParaRPr lang="es-ES"/>
        </a:p>
      </dgm:t>
    </dgm:pt>
    <dgm:pt modelId="{53E877E2-15F1-47EB-B162-EB3198E4A8E1}" type="parTrans" cxnId="{1EA8AC8C-FF63-4679-ACC3-A1DF408FA3AD}">
      <dgm:prSet/>
      <dgm:spPr/>
      <dgm:t>
        <a:bodyPr/>
        <a:lstStyle/>
        <a:p>
          <a:endParaRPr lang="es-ES"/>
        </a:p>
      </dgm:t>
    </dgm:pt>
    <dgm:pt modelId="{997FACAA-73DE-411B-8420-65BA89227197}" type="sibTrans" cxnId="{1EA8AC8C-FF63-4679-ACC3-A1DF408FA3AD}">
      <dgm:prSet/>
      <dgm:spPr/>
      <dgm:t>
        <a:bodyPr/>
        <a:lstStyle/>
        <a:p>
          <a:endParaRPr lang="es-ES"/>
        </a:p>
      </dgm:t>
    </dgm:pt>
    <dgm:pt modelId="{8D829368-A619-4F61-A1AD-25C401C50F6C}">
      <dgm:prSet/>
      <dgm:spPr/>
      <dgm:t>
        <a:bodyPr/>
        <a:lstStyle/>
        <a:p>
          <a:r>
            <a:rPr lang="es-ES" i="1"/>
            <a:t>F</a:t>
          </a:r>
          <a:endParaRPr lang="es-ES"/>
        </a:p>
      </dgm:t>
    </dgm:pt>
    <dgm:pt modelId="{01290082-7D00-413D-A216-82DD69908ACC}" type="parTrans" cxnId="{C83C1675-F6FD-4F18-A45E-072139747881}">
      <dgm:prSet/>
      <dgm:spPr/>
      <dgm:t>
        <a:bodyPr/>
        <a:lstStyle/>
        <a:p>
          <a:endParaRPr lang="es-ES"/>
        </a:p>
      </dgm:t>
    </dgm:pt>
    <dgm:pt modelId="{2E6D13A3-7934-4886-BDAC-BEC292988595}" type="sibTrans" cxnId="{C83C1675-F6FD-4F18-A45E-072139747881}">
      <dgm:prSet/>
      <dgm:spPr/>
      <dgm:t>
        <a:bodyPr/>
        <a:lstStyle/>
        <a:p>
          <a:endParaRPr lang="es-ES"/>
        </a:p>
      </dgm:t>
    </dgm:pt>
    <dgm:pt modelId="{1B6DE2F8-8CED-41B5-B14A-10270D77969A}">
      <dgm:prSet/>
      <dgm:spPr/>
      <dgm:t>
        <a:bodyPr/>
        <a:lstStyle/>
        <a:p>
          <a:r>
            <a:rPr lang="es-ES" i="1"/>
            <a:t>NF</a:t>
          </a:r>
          <a:endParaRPr lang="es-ES"/>
        </a:p>
      </dgm:t>
    </dgm:pt>
    <dgm:pt modelId="{94EE66F2-4A08-4CEB-96EF-3F8AA17727DD}" type="parTrans" cxnId="{AF5B35A1-B7CB-4CC8-9D0C-0E852764341A}">
      <dgm:prSet/>
      <dgm:spPr/>
      <dgm:t>
        <a:bodyPr/>
        <a:lstStyle/>
        <a:p>
          <a:endParaRPr lang="es-ES"/>
        </a:p>
      </dgm:t>
    </dgm:pt>
    <dgm:pt modelId="{2E942142-1CA3-4490-AEDD-3A0E3E8D7DE8}" type="sibTrans" cxnId="{AF5B35A1-B7CB-4CC8-9D0C-0E852764341A}">
      <dgm:prSet/>
      <dgm:spPr/>
      <dgm:t>
        <a:bodyPr/>
        <a:lstStyle/>
        <a:p>
          <a:endParaRPr lang="es-ES"/>
        </a:p>
      </dgm:t>
    </dgm:pt>
    <dgm:pt modelId="{2F38CFE6-F078-48DF-8B6F-F485650CA80C}">
      <dgm:prSet/>
      <dgm:spPr/>
      <dgm:t>
        <a:bodyPr/>
        <a:lstStyle/>
        <a:p>
          <a:r>
            <a:rPr lang="es-ES" i="1"/>
            <a:t>&lt;U/S&gt;</a:t>
          </a:r>
          <a:endParaRPr lang="es-ES"/>
        </a:p>
      </dgm:t>
    </dgm:pt>
    <dgm:pt modelId="{1ACF0D91-4187-4B10-BE66-0C83082F1657}" type="parTrans" cxnId="{442ECB57-E6C9-4BD6-955F-8C2C93E7DB66}">
      <dgm:prSet/>
      <dgm:spPr/>
      <dgm:t>
        <a:bodyPr/>
        <a:lstStyle/>
        <a:p>
          <a:endParaRPr lang="es-ES"/>
        </a:p>
      </dgm:t>
    </dgm:pt>
    <dgm:pt modelId="{9008B3F2-C90D-4F83-B63C-5642A655C0E8}" type="sibTrans" cxnId="{442ECB57-E6C9-4BD6-955F-8C2C93E7DB66}">
      <dgm:prSet/>
      <dgm:spPr/>
      <dgm:t>
        <a:bodyPr/>
        <a:lstStyle/>
        <a:p>
          <a:endParaRPr lang="es-ES"/>
        </a:p>
      </dgm:t>
    </dgm:pt>
    <dgm:pt modelId="{985A7348-9E45-4629-AE5E-F54E4BFCA895}">
      <dgm:prSet/>
      <dgm:spPr/>
      <dgm:t>
        <a:bodyPr/>
        <a:lstStyle/>
        <a:p>
          <a:r>
            <a:rPr lang="es-ES" i="1"/>
            <a:t>U</a:t>
          </a:r>
          <a:endParaRPr lang="es-ES"/>
        </a:p>
      </dgm:t>
    </dgm:pt>
    <dgm:pt modelId="{4A1DC3C5-0E93-4CE8-AD0D-17A8C180970B}" type="parTrans" cxnId="{F3BBE966-B089-4365-9A30-CFF061EB889F}">
      <dgm:prSet/>
      <dgm:spPr/>
      <dgm:t>
        <a:bodyPr/>
        <a:lstStyle/>
        <a:p>
          <a:endParaRPr lang="es-ES"/>
        </a:p>
      </dgm:t>
    </dgm:pt>
    <dgm:pt modelId="{C9DB6EC8-BA79-4E45-8827-BA2C2CE6951A}" type="sibTrans" cxnId="{F3BBE966-B089-4365-9A30-CFF061EB889F}">
      <dgm:prSet/>
      <dgm:spPr/>
      <dgm:t>
        <a:bodyPr/>
        <a:lstStyle/>
        <a:p>
          <a:endParaRPr lang="es-ES"/>
        </a:p>
      </dgm:t>
    </dgm:pt>
    <dgm:pt modelId="{32056473-F34A-4829-9EA8-E4373D58C530}">
      <dgm:prSet/>
      <dgm:spPr/>
      <dgm:t>
        <a:bodyPr/>
        <a:lstStyle/>
        <a:p>
          <a:r>
            <a:rPr lang="es-ES" i="1"/>
            <a:t>S</a:t>
          </a:r>
          <a:endParaRPr lang="es-ES"/>
        </a:p>
      </dgm:t>
    </dgm:pt>
    <dgm:pt modelId="{BB652C5D-D5E9-4C75-BF01-E115EC3D6F9B}" type="parTrans" cxnId="{CA4B874F-FF9E-4A93-859C-A1A7A2F2CF20}">
      <dgm:prSet/>
      <dgm:spPr/>
      <dgm:t>
        <a:bodyPr/>
        <a:lstStyle/>
        <a:p>
          <a:endParaRPr lang="es-ES"/>
        </a:p>
      </dgm:t>
    </dgm:pt>
    <dgm:pt modelId="{49645447-F290-4CF4-B9A5-86731E81FED3}" type="sibTrans" cxnId="{CA4B874F-FF9E-4A93-859C-A1A7A2F2CF20}">
      <dgm:prSet/>
      <dgm:spPr/>
      <dgm:t>
        <a:bodyPr/>
        <a:lstStyle/>
        <a:p>
          <a:endParaRPr lang="es-ES"/>
        </a:p>
      </dgm:t>
    </dgm:pt>
    <dgm:pt modelId="{7DC664F6-385B-4A4F-BC05-837BEC74347F}">
      <dgm:prSet/>
      <dgm:spPr/>
      <dgm:t>
        <a:bodyPr/>
        <a:lstStyle/>
        <a:p>
          <a:r>
            <a:rPr lang="es-ES" i="1"/>
            <a:t>&lt;C/R&gt;</a:t>
          </a:r>
          <a:endParaRPr lang="es-ES"/>
        </a:p>
      </dgm:t>
    </dgm:pt>
    <dgm:pt modelId="{6A998296-9059-4127-B01E-CB2C1E89270A}" type="parTrans" cxnId="{7D03737A-B3B4-4A91-862E-2593837435EC}">
      <dgm:prSet/>
      <dgm:spPr/>
      <dgm:t>
        <a:bodyPr/>
        <a:lstStyle/>
        <a:p>
          <a:endParaRPr lang="es-ES"/>
        </a:p>
      </dgm:t>
    </dgm:pt>
    <dgm:pt modelId="{6C199E71-E387-403F-A09E-3BF98CDCA841}" type="sibTrans" cxnId="{7D03737A-B3B4-4A91-862E-2593837435EC}">
      <dgm:prSet/>
      <dgm:spPr/>
      <dgm:t>
        <a:bodyPr/>
        <a:lstStyle/>
        <a:p>
          <a:endParaRPr lang="es-ES"/>
        </a:p>
      </dgm:t>
    </dgm:pt>
    <dgm:pt modelId="{466844A1-2585-4F8C-B3A2-EEEE087617D8}">
      <dgm:prSet/>
      <dgm:spPr/>
      <dgm:t>
        <a:bodyPr/>
        <a:lstStyle/>
        <a:p>
          <a:r>
            <a:rPr lang="es-ES" i="1"/>
            <a:t>C</a:t>
          </a:r>
          <a:endParaRPr lang="es-ES"/>
        </a:p>
      </dgm:t>
    </dgm:pt>
    <dgm:pt modelId="{9C516587-FBE3-471C-980C-D03C8D03A794}" type="parTrans" cxnId="{4CD0CD1F-9B92-408F-9F2E-D35CB8B673B3}">
      <dgm:prSet/>
      <dgm:spPr/>
      <dgm:t>
        <a:bodyPr/>
        <a:lstStyle/>
        <a:p>
          <a:endParaRPr lang="es-ES"/>
        </a:p>
      </dgm:t>
    </dgm:pt>
    <dgm:pt modelId="{32167505-B889-425C-A6B6-8394F7DF0BFD}" type="sibTrans" cxnId="{4CD0CD1F-9B92-408F-9F2E-D35CB8B673B3}">
      <dgm:prSet/>
      <dgm:spPr/>
      <dgm:t>
        <a:bodyPr/>
        <a:lstStyle/>
        <a:p>
          <a:endParaRPr lang="es-ES"/>
        </a:p>
      </dgm:t>
    </dgm:pt>
    <dgm:pt modelId="{08D4DFD9-D244-4CCC-A665-9446775055F5}">
      <dgm:prSet/>
      <dgm:spPr/>
      <dgm:t>
        <a:bodyPr/>
        <a:lstStyle/>
        <a:p>
          <a:r>
            <a:rPr lang="es-ES" i="1"/>
            <a:t>R</a:t>
          </a:r>
          <a:endParaRPr lang="es-ES"/>
        </a:p>
      </dgm:t>
    </dgm:pt>
    <dgm:pt modelId="{97C8C5C2-63C4-4E4C-9F66-0B01ECBA7765}" type="parTrans" cxnId="{8C5782F7-E608-48C1-B90A-48B54F7E80AD}">
      <dgm:prSet/>
      <dgm:spPr/>
      <dgm:t>
        <a:bodyPr/>
        <a:lstStyle/>
        <a:p>
          <a:endParaRPr lang="es-ES"/>
        </a:p>
      </dgm:t>
    </dgm:pt>
    <dgm:pt modelId="{7A2A5270-380C-4CD5-A5C8-F457EF477E78}" type="sibTrans" cxnId="{8C5782F7-E608-48C1-B90A-48B54F7E80AD}">
      <dgm:prSet/>
      <dgm:spPr/>
      <dgm:t>
        <a:bodyPr/>
        <a:lstStyle/>
        <a:p>
          <a:endParaRPr lang="es-ES"/>
        </a:p>
      </dgm:t>
    </dgm:pt>
    <dgm:pt modelId="{5FFF95D8-5666-423B-9208-440D5317DE61}">
      <dgm:prSet/>
      <dgm:spPr/>
      <dgm:t>
        <a:bodyPr/>
        <a:lstStyle/>
        <a:p>
          <a:r>
            <a:rPr lang="es-ES" i="1"/>
            <a:t>&lt;XXX&gt;</a:t>
          </a:r>
          <a:endParaRPr lang="es-ES"/>
        </a:p>
      </dgm:t>
    </dgm:pt>
    <dgm:pt modelId="{7DF676EA-60CE-420B-A2A5-D27498663A90}" type="parTrans" cxnId="{22A54979-503A-4A3E-BF6C-02A323FA7682}">
      <dgm:prSet/>
      <dgm:spPr/>
      <dgm:t>
        <a:bodyPr/>
        <a:lstStyle/>
        <a:p>
          <a:endParaRPr lang="es-ES"/>
        </a:p>
      </dgm:t>
    </dgm:pt>
    <dgm:pt modelId="{2A8195B9-FD8B-4EE4-9ED6-257398259D83}" type="sibTrans" cxnId="{22A54979-503A-4A3E-BF6C-02A323FA7682}">
      <dgm:prSet/>
      <dgm:spPr/>
      <dgm:t>
        <a:bodyPr/>
        <a:lstStyle/>
        <a:p>
          <a:endParaRPr lang="es-ES"/>
        </a:p>
      </dgm:t>
    </dgm:pt>
    <dgm:pt modelId="{7C1D9EDC-4977-4E12-AF10-5B666DBA69D2}" type="pres">
      <dgm:prSet presAssocID="{53613285-3C62-4AF4-9E1C-ECBD690626BE}" presName="Name0" presStyleCnt="0">
        <dgm:presLayoutVars>
          <dgm:dir/>
          <dgm:animLvl val="lvl"/>
          <dgm:resizeHandles val="exact"/>
        </dgm:presLayoutVars>
      </dgm:prSet>
      <dgm:spPr/>
    </dgm:pt>
    <dgm:pt modelId="{10EEBCD8-65E3-4BC1-A762-AF1B129DBAEC}" type="pres">
      <dgm:prSet presAssocID="{E0682979-7708-44F7-AD0C-811F3EFDB924}" presName="boxAndChildren" presStyleCnt="0"/>
      <dgm:spPr/>
    </dgm:pt>
    <dgm:pt modelId="{38B5C318-C7E3-4691-800D-2622007433E3}" type="pres">
      <dgm:prSet presAssocID="{E0682979-7708-44F7-AD0C-811F3EFDB924}" presName="parentTextBox" presStyleLbl="node1" presStyleIdx="0" presStyleCnt="2"/>
      <dgm:spPr/>
    </dgm:pt>
    <dgm:pt modelId="{AE36656F-7142-4B1B-A7B9-F5B3A414BEF7}" type="pres">
      <dgm:prSet presAssocID="{E0682979-7708-44F7-AD0C-811F3EFDB924}" presName="entireBox" presStyleLbl="node1" presStyleIdx="0" presStyleCnt="2"/>
      <dgm:spPr/>
    </dgm:pt>
    <dgm:pt modelId="{5C9A0B64-1EA3-4C9B-AE49-E8E7425D96BE}" type="pres">
      <dgm:prSet presAssocID="{E0682979-7708-44F7-AD0C-811F3EFDB924}" presName="descendantBox" presStyleCnt="0"/>
      <dgm:spPr/>
    </dgm:pt>
    <dgm:pt modelId="{1EB632C4-E209-408F-A641-FF8ED5A36D46}" type="pres">
      <dgm:prSet presAssocID="{70DEB5D8-D235-4328-9A52-14F02736C43E}" presName="childTextBox" presStyleLbl="fgAccFollowNode1" presStyleIdx="0" presStyleCnt="4">
        <dgm:presLayoutVars>
          <dgm:bulletEnabled val="1"/>
        </dgm:presLayoutVars>
      </dgm:prSet>
      <dgm:spPr/>
    </dgm:pt>
    <dgm:pt modelId="{4848BF77-FEA4-4E7B-A6EC-5307D885A9CC}" type="pres">
      <dgm:prSet presAssocID="{2F38CFE6-F078-48DF-8B6F-F485650CA80C}" presName="childTextBox" presStyleLbl="fgAccFollowNode1" presStyleIdx="1" presStyleCnt="4">
        <dgm:presLayoutVars>
          <dgm:bulletEnabled val="1"/>
        </dgm:presLayoutVars>
      </dgm:prSet>
      <dgm:spPr/>
    </dgm:pt>
    <dgm:pt modelId="{61A7ED0A-F392-4CC8-B50E-5C8C4B53DABD}" type="pres">
      <dgm:prSet presAssocID="{7DC664F6-385B-4A4F-BC05-837BEC74347F}" presName="childTextBox" presStyleLbl="fgAccFollowNode1" presStyleIdx="2" presStyleCnt="4">
        <dgm:presLayoutVars>
          <dgm:bulletEnabled val="1"/>
        </dgm:presLayoutVars>
      </dgm:prSet>
      <dgm:spPr/>
    </dgm:pt>
    <dgm:pt modelId="{36DAAF95-7E89-4F04-B2B9-0873CA4975C3}" type="pres">
      <dgm:prSet presAssocID="{5FFF95D8-5666-423B-9208-440D5317DE61}" presName="childTextBox" presStyleLbl="fgAccFollowNode1" presStyleIdx="3" presStyleCnt="4">
        <dgm:presLayoutVars>
          <dgm:bulletEnabled val="1"/>
        </dgm:presLayoutVars>
      </dgm:prSet>
      <dgm:spPr/>
    </dgm:pt>
    <dgm:pt modelId="{386F9835-E626-4A71-B864-E3B57A6B6874}" type="pres">
      <dgm:prSet presAssocID="{DF87F198-1291-4DD9-BDDF-2D868926222B}" presName="sp" presStyleCnt="0"/>
      <dgm:spPr/>
    </dgm:pt>
    <dgm:pt modelId="{79D5B8E3-C87A-4FC9-AB5B-AC17D9B59AF5}" type="pres">
      <dgm:prSet presAssocID="{6696B4F0-2C46-4D30-A64A-88642AEBBBBC}" presName="arrowAndChildren" presStyleCnt="0"/>
      <dgm:spPr/>
    </dgm:pt>
    <dgm:pt modelId="{025809FF-DFA7-4E62-8F8D-4EFCD788927F}" type="pres">
      <dgm:prSet presAssocID="{6696B4F0-2C46-4D30-A64A-88642AEBBBBC}" presName="parentTextArrow" presStyleLbl="node1" presStyleIdx="1" presStyleCnt="2"/>
      <dgm:spPr/>
    </dgm:pt>
  </dgm:ptLst>
  <dgm:cxnLst>
    <dgm:cxn modelId="{E9B3A306-F3AD-43B0-BA3F-8003DE75A61F}" srcId="{53613285-3C62-4AF4-9E1C-ECBD690626BE}" destId="{E0682979-7708-44F7-AD0C-811F3EFDB924}" srcOrd="1" destOrd="0" parTransId="{FD123351-396E-43E3-96A4-DAACB77D95A6}" sibTransId="{108C9DBC-A2A4-44B3-A126-D4771B422F07}"/>
    <dgm:cxn modelId="{CADA8207-FAE8-40BD-8256-338FB9911179}" type="presOf" srcId="{1B6DE2F8-8CED-41B5-B14A-10270D77969A}" destId="{1EB632C4-E209-408F-A641-FF8ED5A36D46}" srcOrd="0" destOrd="2" presId="urn:microsoft.com/office/officeart/2005/8/layout/process4"/>
    <dgm:cxn modelId="{4CD0CD1F-9B92-408F-9F2E-D35CB8B673B3}" srcId="{7DC664F6-385B-4A4F-BC05-837BEC74347F}" destId="{466844A1-2585-4F8C-B3A2-EEEE087617D8}" srcOrd="0" destOrd="0" parTransId="{9C516587-FBE3-471C-980C-D03C8D03A794}" sibTransId="{32167505-B889-425C-A6B6-8394F7DF0BFD}"/>
    <dgm:cxn modelId="{F8197760-937F-4C11-A11D-2A5E3AD16418}" type="presOf" srcId="{32056473-F34A-4829-9EA8-E4373D58C530}" destId="{4848BF77-FEA4-4E7B-A6EC-5307D885A9CC}" srcOrd="0" destOrd="2" presId="urn:microsoft.com/office/officeart/2005/8/layout/process4"/>
    <dgm:cxn modelId="{B5AF1264-8489-4CCD-9E06-D8D6180F81D6}" type="presOf" srcId="{466844A1-2585-4F8C-B3A2-EEEE087617D8}" destId="{61A7ED0A-F392-4CC8-B50E-5C8C4B53DABD}" srcOrd="0" destOrd="1" presId="urn:microsoft.com/office/officeart/2005/8/layout/process4"/>
    <dgm:cxn modelId="{F3BBE966-B089-4365-9A30-CFF061EB889F}" srcId="{2F38CFE6-F078-48DF-8B6F-F485650CA80C}" destId="{985A7348-9E45-4629-AE5E-F54E4BFCA895}" srcOrd="0" destOrd="0" parTransId="{4A1DC3C5-0E93-4CE8-AD0D-17A8C180970B}" sibTransId="{C9DB6EC8-BA79-4E45-8827-BA2C2CE6951A}"/>
    <dgm:cxn modelId="{CA4B874F-FF9E-4A93-859C-A1A7A2F2CF20}" srcId="{2F38CFE6-F078-48DF-8B6F-F485650CA80C}" destId="{32056473-F34A-4829-9EA8-E4373D58C530}" srcOrd="1" destOrd="0" parTransId="{BB652C5D-D5E9-4C75-BF01-E115EC3D6F9B}" sibTransId="{49645447-F290-4CF4-B9A5-86731E81FED3}"/>
    <dgm:cxn modelId="{B9F39D70-196D-475F-BD3D-AC6C1D848249}" type="presOf" srcId="{7DC664F6-385B-4A4F-BC05-837BEC74347F}" destId="{61A7ED0A-F392-4CC8-B50E-5C8C4B53DABD}" srcOrd="0" destOrd="0" presId="urn:microsoft.com/office/officeart/2005/8/layout/process4"/>
    <dgm:cxn modelId="{0BBB3C53-AFAD-4B04-94B6-FBBF476D3192}" type="presOf" srcId="{8D829368-A619-4F61-A1AD-25C401C50F6C}" destId="{1EB632C4-E209-408F-A641-FF8ED5A36D46}" srcOrd="0" destOrd="1" presId="urn:microsoft.com/office/officeart/2005/8/layout/process4"/>
    <dgm:cxn modelId="{C83C1675-F6FD-4F18-A45E-072139747881}" srcId="{70DEB5D8-D235-4328-9A52-14F02736C43E}" destId="{8D829368-A619-4F61-A1AD-25C401C50F6C}" srcOrd="0" destOrd="0" parTransId="{01290082-7D00-413D-A216-82DD69908ACC}" sibTransId="{2E6D13A3-7934-4886-BDAC-BEC292988595}"/>
    <dgm:cxn modelId="{442ECB57-E6C9-4BD6-955F-8C2C93E7DB66}" srcId="{E0682979-7708-44F7-AD0C-811F3EFDB924}" destId="{2F38CFE6-F078-48DF-8B6F-F485650CA80C}" srcOrd="1" destOrd="0" parTransId="{1ACF0D91-4187-4B10-BE66-0C83082F1657}" sibTransId="{9008B3F2-C90D-4F83-B63C-5642A655C0E8}"/>
    <dgm:cxn modelId="{22A54979-503A-4A3E-BF6C-02A323FA7682}" srcId="{E0682979-7708-44F7-AD0C-811F3EFDB924}" destId="{5FFF95D8-5666-423B-9208-440D5317DE61}" srcOrd="3" destOrd="0" parTransId="{7DF676EA-60CE-420B-A2A5-D27498663A90}" sibTransId="{2A8195B9-FD8B-4EE4-9ED6-257398259D83}"/>
    <dgm:cxn modelId="{7D03737A-B3B4-4A91-862E-2593837435EC}" srcId="{E0682979-7708-44F7-AD0C-811F3EFDB924}" destId="{7DC664F6-385B-4A4F-BC05-837BEC74347F}" srcOrd="2" destOrd="0" parTransId="{6A998296-9059-4127-B01E-CB2C1E89270A}" sibTransId="{6C199E71-E387-403F-A09E-3BF98CDCA841}"/>
    <dgm:cxn modelId="{2A51557C-E31D-4AFA-9B22-54C6AD90D871}" type="presOf" srcId="{6696B4F0-2C46-4D30-A64A-88642AEBBBBC}" destId="{025809FF-DFA7-4E62-8F8D-4EFCD788927F}" srcOrd="0" destOrd="0" presId="urn:microsoft.com/office/officeart/2005/8/layout/process4"/>
    <dgm:cxn modelId="{BAADDE87-7DAF-49E5-A737-2122E39EDF44}" type="presOf" srcId="{985A7348-9E45-4629-AE5E-F54E4BFCA895}" destId="{4848BF77-FEA4-4E7B-A6EC-5307D885A9CC}" srcOrd="0" destOrd="1" presId="urn:microsoft.com/office/officeart/2005/8/layout/process4"/>
    <dgm:cxn modelId="{1EA8AC8C-FF63-4679-ACC3-A1DF408FA3AD}" srcId="{E0682979-7708-44F7-AD0C-811F3EFDB924}" destId="{70DEB5D8-D235-4328-9A52-14F02736C43E}" srcOrd="0" destOrd="0" parTransId="{53E877E2-15F1-47EB-B162-EB3198E4A8E1}" sibTransId="{997FACAA-73DE-411B-8420-65BA89227197}"/>
    <dgm:cxn modelId="{E8CBC99B-F9C2-4292-860B-FBEF4BBB1264}" type="presOf" srcId="{08D4DFD9-D244-4CCC-A665-9446775055F5}" destId="{61A7ED0A-F392-4CC8-B50E-5C8C4B53DABD}" srcOrd="0" destOrd="2" presId="urn:microsoft.com/office/officeart/2005/8/layout/process4"/>
    <dgm:cxn modelId="{AF5B35A1-B7CB-4CC8-9D0C-0E852764341A}" srcId="{70DEB5D8-D235-4328-9A52-14F02736C43E}" destId="{1B6DE2F8-8CED-41B5-B14A-10270D77969A}" srcOrd="1" destOrd="0" parTransId="{94EE66F2-4A08-4CEB-96EF-3F8AA17727DD}" sibTransId="{2E942142-1CA3-4490-AEDD-3A0E3E8D7DE8}"/>
    <dgm:cxn modelId="{26E962AD-403C-4BA6-913E-512FE0E050FF}" type="presOf" srcId="{E0682979-7708-44F7-AD0C-811F3EFDB924}" destId="{AE36656F-7142-4B1B-A7B9-F5B3A414BEF7}" srcOrd="1" destOrd="0" presId="urn:microsoft.com/office/officeart/2005/8/layout/process4"/>
    <dgm:cxn modelId="{842963B7-2ECF-4DA4-833C-1FD9E5C57DD2}" type="presOf" srcId="{E0682979-7708-44F7-AD0C-811F3EFDB924}" destId="{38B5C318-C7E3-4691-800D-2622007433E3}" srcOrd="0" destOrd="0" presId="urn:microsoft.com/office/officeart/2005/8/layout/process4"/>
    <dgm:cxn modelId="{320B4ACA-67D5-4A86-9F53-44D303B6EB49}" type="presOf" srcId="{5FFF95D8-5666-423B-9208-440D5317DE61}" destId="{36DAAF95-7E89-4F04-B2B9-0873CA4975C3}" srcOrd="0" destOrd="0" presId="urn:microsoft.com/office/officeart/2005/8/layout/process4"/>
    <dgm:cxn modelId="{219BD1CB-6443-4C6E-84FC-5A0B30FC22D9}" type="presOf" srcId="{53613285-3C62-4AF4-9E1C-ECBD690626BE}" destId="{7C1D9EDC-4977-4E12-AF10-5B666DBA69D2}" srcOrd="0" destOrd="0" presId="urn:microsoft.com/office/officeart/2005/8/layout/process4"/>
    <dgm:cxn modelId="{E4CED4CD-F752-4593-AA9E-2838D3FF2731}" srcId="{53613285-3C62-4AF4-9E1C-ECBD690626BE}" destId="{6696B4F0-2C46-4D30-A64A-88642AEBBBBC}" srcOrd="0" destOrd="0" parTransId="{8D052BD7-F6F8-4963-A606-18F97C276D8F}" sibTransId="{DF87F198-1291-4DD9-BDDF-2D868926222B}"/>
    <dgm:cxn modelId="{0402E1F6-C5E1-4BA7-8693-02417E744947}" type="presOf" srcId="{2F38CFE6-F078-48DF-8B6F-F485650CA80C}" destId="{4848BF77-FEA4-4E7B-A6EC-5307D885A9CC}" srcOrd="0" destOrd="0" presId="urn:microsoft.com/office/officeart/2005/8/layout/process4"/>
    <dgm:cxn modelId="{8C5782F7-E608-48C1-B90A-48B54F7E80AD}" srcId="{7DC664F6-385B-4A4F-BC05-837BEC74347F}" destId="{08D4DFD9-D244-4CCC-A665-9446775055F5}" srcOrd="1" destOrd="0" parTransId="{97C8C5C2-63C4-4E4C-9F66-0B01ECBA7765}" sibTransId="{7A2A5270-380C-4CD5-A5C8-F457EF477E78}"/>
    <dgm:cxn modelId="{F74947FA-B516-44D8-B155-F3B956424640}" type="presOf" srcId="{70DEB5D8-D235-4328-9A52-14F02736C43E}" destId="{1EB632C4-E209-408F-A641-FF8ED5A36D46}" srcOrd="0" destOrd="0" presId="urn:microsoft.com/office/officeart/2005/8/layout/process4"/>
    <dgm:cxn modelId="{2A69E50E-433A-4FC4-9646-BBD0AC152811}" type="presParOf" srcId="{7C1D9EDC-4977-4E12-AF10-5B666DBA69D2}" destId="{10EEBCD8-65E3-4BC1-A762-AF1B129DBAEC}" srcOrd="0" destOrd="0" presId="urn:microsoft.com/office/officeart/2005/8/layout/process4"/>
    <dgm:cxn modelId="{00728BE7-8231-4444-B6DD-FEDADA45E376}" type="presParOf" srcId="{10EEBCD8-65E3-4BC1-A762-AF1B129DBAEC}" destId="{38B5C318-C7E3-4691-800D-2622007433E3}" srcOrd="0" destOrd="0" presId="urn:microsoft.com/office/officeart/2005/8/layout/process4"/>
    <dgm:cxn modelId="{ED6F2208-F273-4397-BAB0-76F5FE00BDA2}" type="presParOf" srcId="{10EEBCD8-65E3-4BC1-A762-AF1B129DBAEC}" destId="{AE36656F-7142-4B1B-A7B9-F5B3A414BEF7}" srcOrd="1" destOrd="0" presId="urn:microsoft.com/office/officeart/2005/8/layout/process4"/>
    <dgm:cxn modelId="{CD3A8756-1084-4280-99FF-02750D90DF91}" type="presParOf" srcId="{10EEBCD8-65E3-4BC1-A762-AF1B129DBAEC}" destId="{5C9A0B64-1EA3-4C9B-AE49-E8E7425D96BE}" srcOrd="2" destOrd="0" presId="urn:microsoft.com/office/officeart/2005/8/layout/process4"/>
    <dgm:cxn modelId="{486CA6B2-AE05-4359-9C34-D01E9B7D076F}" type="presParOf" srcId="{5C9A0B64-1EA3-4C9B-AE49-E8E7425D96BE}" destId="{1EB632C4-E209-408F-A641-FF8ED5A36D46}" srcOrd="0" destOrd="0" presId="urn:microsoft.com/office/officeart/2005/8/layout/process4"/>
    <dgm:cxn modelId="{0D2CF393-D75B-445F-97A4-4AB8F0C79952}" type="presParOf" srcId="{5C9A0B64-1EA3-4C9B-AE49-E8E7425D96BE}" destId="{4848BF77-FEA4-4E7B-A6EC-5307D885A9CC}" srcOrd="1" destOrd="0" presId="urn:microsoft.com/office/officeart/2005/8/layout/process4"/>
    <dgm:cxn modelId="{31C40FAB-8D64-4763-B97F-B15CCB4973FD}" type="presParOf" srcId="{5C9A0B64-1EA3-4C9B-AE49-E8E7425D96BE}" destId="{61A7ED0A-F392-4CC8-B50E-5C8C4B53DABD}" srcOrd="2" destOrd="0" presId="urn:microsoft.com/office/officeart/2005/8/layout/process4"/>
    <dgm:cxn modelId="{8B59C357-D756-4C7F-AE76-C9668CAD7D7B}" type="presParOf" srcId="{5C9A0B64-1EA3-4C9B-AE49-E8E7425D96BE}" destId="{36DAAF95-7E89-4F04-B2B9-0873CA4975C3}" srcOrd="3" destOrd="0" presId="urn:microsoft.com/office/officeart/2005/8/layout/process4"/>
    <dgm:cxn modelId="{BC886FD0-C1A5-4585-8716-C384D34113C8}" type="presParOf" srcId="{7C1D9EDC-4977-4E12-AF10-5B666DBA69D2}" destId="{386F9835-E626-4A71-B864-E3B57A6B6874}" srcOrd="1" destOrd="0" presId="urn:microsoft.com/office/officeart/2005/8/layout/process4"/>
    <dgm:cxn modelId="{FD62053C-869D-4B62-A4EC-6C9346B806E6}" type="presParOf" srcId="{7C1D9EDC-4977-4E12-AF10-5B666DBA69D2}" destId="{79D5B8E3-C87A-4FC9-AB5B-AC17D9B59AF5}" srcOrd="2" destOrd="0" presId="urn:microsoft.com/office/officeart/2005/8/layout/process4"/>
    <dgm:cxn modelId="{2F0D7FA1-8E9E-4120-98C5-1CDB96726417}" type="presParOf" srcId="{79D5B8E3-C87A-4FC9-AB5B-AC17D9B59AF5}" destId="{025809FF-DFA7-4E62-8F8D-4EFCD78892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A61037-87E7-4ED1-92F1-D8BAC744B086}" type="doc">
      <dgm:prSet loTypeId="urn:microsoft.com/office/officeart/2005/8/layout/hierarchy3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048D8212-26BA-43CE-A31F-66F094135A4B}">
      <dgm:prSet/>
      <dgm:spPr/>
      <dgm:t>
        <a:bodyPr/>
        <a:lstStyle/>
        <a:p>
          <a:r>
            <a:rPr lang="es-ES"/>
            <a:t>Descripción</a:t>
          </a:r>
        </a:p>
      </dgm:t>
    </dgm:pt>
    <dgm:pt modelId="{D57033A2-EC9F-44BE-AE3C-B2FCEF9C70EF}" type="parTrans" cxnId="{4A923635-B546-400C-974A-ADF046F69DBA}">
      <dgm:prSet/>
      <dgm:spPr/>
      <dgm:t>
        <a:bodyPr/>
        <a:lstStyle/>
        <a:p>
          <a:endParaRPr lang="es-ES"/>
        </a:p>
      </dgm:t>
    </dgm:pt>
    <dgm:pt modelId="{F747DE0A-2F4A-4611-9A7F-A2FB2CA238A6}" type="sibTrans" cxnId="{4A923635-B546-400C-974A-ADF046F69DBA}">
      <dgm:prSet/>
      <dgm:spPr/>
      <dgm:t>
        <a:bodyPr/>
        <a:lstStyle/>
        <a:p>
          <a:endParaRPr lang="es-ES"/>
        </a:p>
      </dgm:t>
    </dgm:pt>
    <dgm:pt modelId="{C2CD89B3-8051-4EFE-ACA1-8CDE82ACB0C4}">
      <dgm:prSet/>
      <dgm:spPr/>
      <dgm:t>
        <a:bodyPr/>
        <a:lstStyle/>
        <a:p>
          <a:r>
            <a:rPr lang="es-ES"/>
            <a:t>Prioridad</a:t>
          </a:r>
        </a:p>
      </dgm:t>
    </dgm:pt>
    <dgm:pt modelId="{5086156D-248C-48F8-9E80-080995665838}" type="parTrans" cxnId="{FE5F4493-931F-4385-BD4A-E7834A9DD9C4}">
      <dgm:prSet/>
      <dgm:spPr/>
      <dgm:t>
        <a:bodyPr/>
        <a:lstStyle/>
        <a:p>
          <a:endParaRPr lang="es-ES"/>
        </a:p>
      </dgm:t>
    </dgm:pt>
    <dgm:pt modelId="{26CAA3B3-F035-4A3A-8A2D-D632E20D9BB3}" type="sibTrans" cxnId="{FE5F4493-931F-4385-BD4A-E7834A9DD9C4}">
      <dgm:prSet/>
      <dgm:spPr/>
      <dgm:t>
        <a:bodyPr/>
        <a:lstStyle/>
        <a:p>
          <a:endParaRPr lang="es-ES"/>
        </a:p>
      </dgm:t>
    </dgm:pt>
    <dgm:pt modelId="{A0903D27-3919-4FCB-AB38-583DDB7E0E1E}">
      <dgm:prSet/>
      <dgm:spPr/>
      <dgm:t>
        <a:bodyPr/>
        <a:lstStyle/>
        <a:p>
          <a:r>
            <a:rPr lang="es-ES"/>
            <a:t>Alta</a:t>
          </a:r>
        </a:p>
      </dgm:t>
    </dgm:pt>
    <dgm:pt modelId="{7F99CD58-F784-4EFD-A1CE-7AFD573EE6DB}" type="parTrans" cxnId="{6BBAD1FC-7C6B-40E5-9988-1F17D80CD6F3}">
      <dgm:prSet/>
      <dgm:spPr/>
      <dgm:t>
        <a:bodyPr/>
        <a:lstStyle/>
        <a:p>
          <a:endParaRPr lang="es-ES"/>
        </a:p>
      </dgm:t>
    </dgm:pt>
    <dgm:pt modelId="{AABDE6E7-92EF-465A-898E-7B67DC0C4B0E}" type="sibTrans" cxnId="{6BBAD1FC-7C6B-40E5-9988-1F17D80CD6F3}">
      <dgm:prSet/>
      <dgm:spPr/>
      <dgm:t>
        <a:bodyPr/>
        <a:lstStyle/>
        <a:p>
          <a:endParaRPr lang="es-ES"/>
        </a:p>
      </dgm:t>
    </dgm:pt>
    <dgm:pt modelId="{8C8282C5-87A3-42F3-A103-A29042A9EF90}">
      <dgm:prSet/>
      <dgm:spPr/>
      <dgm:t>
        <a:bodyPr/>
        <a:lstStyle/>
        <a:p>
          <a:r>
            <a:rPr lang="es-ES"/>
            <a:t>Media</a:t>
          </a:r>
        </a:p>
      </dgm:t>
    </dgm:pt>
    <dgm:pt modelId="{53B48567-7CC7-4A63-AF69-3E831E1D02C7}" type="parTrans" cxnId="{13DF5D60-7F54-4865-975E-55876D2D87A2}">
      <dgm:prSet/>
      <dgm:spPr/>
      <dgm:t>
        <a:bodyPr/>
        <a:lstStyle/>
        <a:p>
          <a:endParaRPr lang="es-ES"/>
        </a:p>
      </dgm:t>
    </dgm:pt>
    <dgm:pt modelId="{AEEF55B4-8BEF-49A2-81B8-F02668D76F34}" type="sibTrans" cxnId="{13DF5D60-7F54-4865-975E-55876D2D87A2}">
      <dgm:prSet/>
      <dgm:spPr/>
      <dgm:t>
        <a:bodyPr/>
        <a:lstStyle/>
        <a:p>
          <a:endParaRPr lang="es-ES"/>
        </a:p>
      </dgm:t>
    </dgm:pt>
    <dgm:pt modelId="{7472B821-66AB-41AC-A6FF-9A9319AC51A2}">
      <dgm:prSet/>
      <dgm:spPr/>
      <dgm:t>
        <a:bodyPr/>
        <a:lstStyle/>
        <a:p>
          <a:r>
            <a:rPr lang="es-ES"/>
            <a:t>Baja</a:t>
          </a:r>
        </a:p>
      </dgm:t>
    </dgm:pt>
    <dgm:pt modelId="{6F19ECA8-99DB-42DD-BF94-21EB388C950C}" type="parTrans" cxnId="{6DBA2000-7C03-4703-8A33-C6A3CB1ED5FF}">
      <dgm:prSet/>
      <dgm:spPr/>
      <dgm:t>
        <a:bodyPr/>
        <a:lstStyle/>
        <a:p>
          <a:endParaRPr lang="es-ES"/>
        </a:p>
      </dgm:t>
    </dgm:pt>
    <dgm:pt modelId="{3603847E-1A72-455D-B169-2B307B626E4F}" type="sibTrans" cxnId="{6DBA2000-7C03-4703-8A33-C6A3CB1ED5FF}">
      <dgm:prSet/>
      <dgm:spPr/>
      <dgm:t>
        <a:bodyPr/>
        <a:lstStyle/>
        <a:p>
          <a:endParaRPr lang="es-ES"/>
        </a:p>
      </dgm:t>
    </dgm:pt>
    <dgm:pt modelId="{E9AD7C69-F8DE-4157-972E-C65A0F3C41BD}">
      <dgm:prSet/>
      <dgm:spPr/>
      <dgm:t>
        <a:bodyPr/>
        <a:lstStyle/>
        <a:p>
          <a:r>
            <a:rPr lang="es-ES"/>
            <a:t>Necesidad</a:t>
          </a:r>
        </a:p>
      </dgm:t>
    </dgm:pt>
    <dgm:pt modelId="{6CB1EF60-DCE6-4568-977F-830875FCFC5A}" type="parTrans" cxnId="{6FE169FF-E144-452D-956B-FFE7061975E4}">
      <dgm:prSet/>
      <dgm:spPr/>
      <dgm:t>
        <a:bodyPr/>
        <a:lstStyle/>
        <a:p>
          <a:endParaRPr lang="es-ES"/>
        </a:p>
      </dgm:t>
    </dgm:pt>
    <dgm:pt modelId="{35135B1C-3BB4-4993-A4EE-420FD79AE1DE}" type="sibTrans" cxnId="{6FE169FF-E144-452D-956B-FFE7061975E4}">
      <dgm:prSet/>
      <dgm:spPr/>
      <dgm:t>
        <a:bodyPr/>
        <a:lstStyle/>
        <a:p>
          <a:endParaRPr lang="es-ES"/>
        </a:p>
      </dgm:t>
    </dgm:pt>
    <dgm:pt modelId="{894B41FE-342C-424E-A509-00B0B6871155}">
      <dgm:prSet/>
      <dgm:spPr/>
      <dgm:t>
        <a:bodyPr/>
        <a:lstStyle/>
        <a:p>
          <a:r>
            <a:rPr lang="es-ES"/>
            <a:t>Obligatorio</a:t>
          </a:r>
        </a:p>
      </dgm:t>
    </dgm:pt>
    <dgm:pt modelId="{45C8BED1-7D28-4F58-82FD-8D0FAE6F6B3F}" type="parTrans" cxnId="{CD715925-6CFE-4FD0-87AD-9AA50D952FF8}">
      <dgm:prSet/>
      <dgm:spPr/>
      <dgm:t>
        <a:bodyPr/>
        <a:lstStyle/>
        <a:p>
          <a:endParaRPr lang="es-ES"/>
        </a:p>
      </dgm:t>
    </dgm:pt>
    <dgm:pt modelId="{B6EFCC1C-029E-4EED-A250-A9BCB3A34DAF}" type="sibTrans" cxnId="{CD715925-6CFE-4FD0-87AD-9AA50D952FF8}">
      <dgm:prSet/>
      <dgm:spPr/>
      <dgm:t>
        <a:bodyPr/>
        <a:lstStyle/>
        <a:p>
          <a:endParaRPr lang="es-ES"/>
        </a:p>
      </dgm:t>
    </dgm:pt>
    <dgm:pt modelId="{3EFFC716-0F62-4E6E-B779-6A448D68B648}">
      <dgm:prSet/>
      <dgm:spPr/>
      <dgm:t>
        <a:bodyPr/>
        <a:lstStyle/>
        <a:p>
          <a:r>
            <a:rPr lang="es-ES"/>
            <a:t>Opcional</a:t>
          </a:r>
        </a:p>
      </dgm:t>
    </dgm:pt>
    <dgm:pt modelId="{48CF79A0-C983-4683-AC82-9EC19AF7A43E}" type="parTrans" cxnId="{3C7B64E1-B381-4D74-8375-EA422B500632}">
      <dgm:prSet/>
      <dgm:spPr/>
      <dgm:t>
        <a:bodyPr/>
        <a:lstStyle/>
        <a:p>
          <a:endParaRPr lang="es-ES"/>
        </a:p>
      </dgm:t>
    </dgm:pt>
    <dgm:pt modelId="{C741B556-6187-4CE1-8742-4A9F2EEFA4C5}" type="sibTrans" cxnId="{3C7B64E1-B381-4D74-8375-EA422B500632}">
      <dgm:prSet/>
      <dgm:spPr/>
      <dgm:t>
        <a:bodyPr/>
        <a:lstStyle/>
        <a:p>
          <a:endParaRPr lang="es-ES"/>
        </a:p>
      </dgm:t>
    </dgm:pt>
    <dgm:pt modelId="{3243E999-031A-485F-834A-A9AD08208FEA}">
      <dgm:prSet/>
      <dgm:spPr/>
      <dgm:t>
        <a:bodyPr/>
        <a:lstStyle/>
        <a:p>
          <a:r>
            <a:rPr lang="es-ES"/>
            <a:t>Verificabilidad</a:t>
          </a:r>
        </a:p>
      </dgm:t>
    </dgm:pt>
    <dgm:pt modelId="{0B1228A8-1507-48DA-87F3-4D8DB58F0D45}" type="parTrans" cxnId="{C586799C-9098-49E9-924A-604BDDF135D3}">
      <dgm:prSet/>
      <dgm:spPr/>
      <dgm:t>
        <a:bodyPr/>
        <a:lstStyle/>
        <a:p>
          <a:endParaRPr lang="es-ES"/>
        </a:p>
      </dgm:t>
    </dgm:pt>
    <dgm:pt modelId="{7540D69C-4D89-4D4A-A083-8A043CF630E7}" type="sibTrans" cxnId="{C586799C-9098-49E9-924A-604BDDF135D3}">
      <dgm:prSet/>
      <dgm:spPr/>
      <dgm:t>
        <a:bodyPr/>
        <a:lstStyle/>
        <a:p>
          <a:endParaRPr lang="es-ES"/>
        </a:p>
      </dgm:t>
    </dgm:pt>
    <dgm:pt modelId="{331708F3-983D-4DA2-85F5-A6781213E459}">
      <dgm:prSet/>
      <dgm:spPr/>
      <dgm:t>
        <a:bodyPr/>
        <a:lstStyle/>
        <a:p>
          <a:r>
            <a:rPr lang="es-ES"/>
            <a:t>Total</a:t>
          </a:r>
        </a:p>
      </dgm:t>
    </dgm:pt>
    <dgm:pt modelId="{BA84FAA3-C978-4E95-A9EE-2FD1043D4200}" type="parTrans" cxnId="{B2CB5603-46C0-4C14-A60F-C2BF4E11FE84}">
      <dgm:prSet/>
      <dgm:spPr/>
      <dgm:t>
        <a:bodyPr/>
        <a:lstStyle/>
        <a:p>
          <a:endParaRPr lang="es-ES"/>
        </a:p>
      </dgm:t>
    </dgm:pt>
    <dgm:pt modelId="{A6B8267E-41DC-416B-B06D-D58706E0651D}" type="sibTrans" cxnId="{B2CB5603-46C0-4C14-A60F-C2BF4E11FE84}">
      <dgm:prSet/>
      <dgm:spPr/>
      <dgm:t>
        <a:bodyPr/>
        <a:lstStyle/>
        <a:p>
          <a:endParaRPr lang="es-ES"/>
        </a:p>
      </dgm:t>
    </dgm:pt>
    <dgm:pt modelId="{D068F4BA-3305-4047-8F1D-6787064D38D5}">
      <dgm:prSet/>
      <dgm:spPr/>
      <dgm:t>
        <a:bodyPr/>
        <a:lstStyle/>
        <a:p>
          <a:r>
            <a:rPr lang="es-ES"/>
            <a:t>Parcial</a:t>
          </a:r>
        </a:p>
      </dgm:t>
    </dgm:pt>
    <dgm:pt modelId="{78CF4D68-59EA-4602-9EC3-4909E68E583D}" type="parTrans" cxnId="{95CF3C7C-B7CA-421C-B5B3-363B6CD7E8C0}">
      <dgm:prSet/>
      <dgm:spPr/>
      <dgm:t>
        <a:bodyPr/>
        <a:lstStyle/>
        <a:p>
          <a:endParaRPr lang="es-ES"/>
        </a:p>
      </dgm:t>
    </dgm:pt>
    <dgm:pt modelId="{4EE9C794-0284-4B2D-8C59-EE756919668F}" type="sibTrans" cxnId="{95CF3C7C-B7CA-421C-B5B3-363B6CD7E8C0}">
      <dgm:prSet/>
      <dgm:spPr/>
      <dgm:t>
        <a:bodyPr/>
        <a:lstStyle/>
        <a:p>
          <a:endParaRPr lang="es-ES"/>
        </a:p>
      </dgm:t>
    </dgm:pt>
    <dgm:pt modelId="{EB271C41-2595-4F9A-8FFA-AB1D9A329AF6}">
      <dgm:prSet/>
      <dgm:spPr/>
      <dgm:t>
        <a:bodyPr/>
        <a:lstStyle/>
        <a:p>
          <a:r>
            <a:rPr lang="es-ES"/>
            <a:t>Nula</a:t>
          </a:r>
        </a:p>
      </dgm:t>
    </dgm:pt>
    <dgm:pt modelId="{9B40F1EC-C4A6-4671-9499-DFFA82294492}" type="parTrans" cxnId="{FBB9C8D9-32B9-4311-9E8C-C6B10F76AA92}">
      <dgm:prSet/>
      <dgm:spPr/>
      <dgm:t>
        <a:bodyPr/>
        <a:lstStyle/>
        <a:p>
          <a:endParaRPr lang="es-ES"/>
        </a:p>
      </dgm:t>
    </dgm:pt>
    <dgm:pt modelId="{9FC2A3D0-4B06-4D4B-A463-B45B29B9C605}" type="sibTrans" cxnId="{FBB9C8D9-32B9-4311-9E8C-C6B10F76AA92}">
      <dgm:prSet/>
      <dgm:spPr/>
      <dgm:t>
        <a:bodyPr/>
        <a:lstStyle/>
        <a:p>
          <a:endParaRPr lang="es-ES"/>
        </a:p>
      </dgm:t>
    </dgm:pt>
    <dgm:pt modelId="{F05ABCEE-DB01-4FB2-9C53-021B381A23B4}">
      <dgm:prSet/>
      <dgm:spPr/>
      <dgm:t>
        <a:bodyPr/>
        <a:lstStyle/>
        <a:p>
          <a:r>
            <a:rPr lang="es-ES"/>
            <a:t>Casos de uso asociados</a:t>
          </a:r>
        </a:p>
      </dgm:t>
    </dgm:pt>
    <dgm:pt modelId="{FA4138DB-9A34-4321-B594-60600CF595EA}" type="parTrans" cxnId="{5B2B9FC5-5327-4CE7-B282-780C1C089C64}">
      <dgm:prSet/>
      <dgm:spPr/>
      <dgm:t>
        <a:bodyPr/>
        <a:lstStyle/>
        <a:p>
          <a:endParaRPr lang="es-ES"/>
        </a:p>
      </dgm:t>
    </dgm:pt>
    <dgm:pt modelId="{E0EF5055-BEBA-4F82-97FC-25BCE53D51D4}" type="sibTrans" cxnId="{5B2B9FC5-5327-4CE7-B282-780C1C089C64}">
      <dgm:prSet/>
      <dgm:spPr/>
      <dgm:t>
        <a:bodyPr/>
        <a:lstStyle/>
        <a:p>
          <a:endParaRPr lang="es-ES"/>
        </a:p>
      </dgm:t>
    </dgm:pt>
    <dgm:pt modelId="{D7E1D007-E4AC-466D-AB58-352E51AAF2B3}" type="pres">
      <dgm:prSet presAssocID="{94A61037-87E7-4ED1-92F1-D8BAC744B08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CDDCB8A-0848-421D-91A4-82C0B7A426BD}" type="pres">
      <dgm:prSet presAssocID="{048D8212-26BA-43CE-A31F-66F094135A4B}" presName="root" presStyleCnt="0"/>
      <dgm:spPr/>
    </dgm:pt>
    <dgm:pt modelId="{33ADAA2A-04E8-47AD-90C6-D7451B50C2E0}" type="pres">
      <dgm:prSet presAssocID="{048D8212-26BA-43CE-A31F-66F094135A4B}" presName="rootComposite" presStyleCnt="0"/>
      <dgm:spPr/>
    </dgm:pt>
    <dgm:pt modelId="{D0CE7797-FBDF-4D23-B5E2-7257DA45E601}" type="pres">
      <dgm:prSet presAssocID="{048D8212-26BA-43CE-A31F-66F094135A4B}" presName="rootText" presStyleLbl="node1" presStyleIdx="0" presStyleCnt="5"/>
      <dgm:spPr/>
    </dgm:pt>
    <dgm:pt modelId="{A7769DB7-7C55-45E8-BB89-BDAF934386BE}" type="pres">
      <dgm:prSet presAssocID="{048D8212-26BA-43CE-A31F-66F094135A4B}" presName="rootConnector" presStyleLbl="node1" presStyleIdx="0" presStyleCnt="5"/>
      <dgm:spPr/>
    </dgm:pt>
    <dgm:pt modelId="{7FB46967-0163-4DF3-AF7E-206DFDFC561E}" type="pres">
      <dgm:prSet presAssocID="{048D8212-26BA-43CE-A31F-66F094135A4B}" presName="childShape" presStyleCnt="0"/>
      <dgm:spPr/>
    </dgm:pt>
    <dgm:pt modelId="{333ED074-6A98-4EE7-8B58-A21FCBB5170D}" type="pres">
      <dgm:prSet presAssocID="{C2CD89B3-8051-4EFE-ACA1-8CDE82ACB0C4}" presName="root" presStyleCnt="0"/>
      <dgm:spPr/>
    </dgm:pt>
    <dgm:pt modelId="{A9C756F3-82C7-440C-9936-6007D5EBADE5}" type="pres">
      <dgm:prSet presAssocID="{C2CD89B3-8051-4EFE-ACA1-8CDE82ACB0C4}" presName="rootComposite" presStyleCnt="0"/>
      <dgm:spPr/>
    </dgm:pt>
    <dgm:pt modelId="{AB09DA9D-1932-4B7E-9E19-205FB5E35663}" type="pres">
      <dgm:prSet presAssocID="{C2CD89B3-8051-4EFE-ACA1-8CDE82ACB0C4}" presName="rootText" presStyleLbl="node1" presStyleIdx="1" presStyleCnt="5"/>
      <dgm:spPr/>
    </dgm:pt>
    <dgm:pt modelId="{376D2AE0-6250-4AA4-9F26-8F6A3B04134C}" type="pres">
      <dgm:prSet presAssocID="{C2CD89B3-8051-4EFE-ACA1-8CDE82ACB0C4}" presName="rootConnector" presStyleLbl="node1" presStyleIdx="1" presStyleCnt="5"/>
      <dgm:spPr/>
    </dgm:pt>
    <dgm:pt modelId="{368A8DEF-2333-451F-A088-4A240DDA48C3}" type="pres">
      <dgm:prSet presAssocID="{C2CD89B3-8051-4EFE-ACA1-8CDE82ACB0C4}" presName="childShape" presStyleCnt="0"/>
      <dgm:spPr/>
    </dgm:pt>
    <dgm:pt modelId="{8016B4ED-288B-4007-8FF4-5BECCD690F58}" type="pres">
      <dgm:prSet presAssocID="{7F99CD58-F784-4EFD-A1CE-7AFD573EE6DB}" presName="Name13" presStyleLbl="parChTrans1D2" presStyleIdx="0" presStyleCnt="8"/>
      <dgm:spPr/>
    </dgm:pt>
    <dgm:pt modelId="{65C730B4-BB73-4EF7-85C3-24306FCE7BF9}" type="pres">
      <dgm:prSet presAssocID="{A0903D27-3919-4FCB-AB38-583DDB7E0E1E}" presName="childText" presStyleLbl="bgAcc1" presStyleIdx="0" presStyleCnt="8">
        <dgm:presLayoutVars>
          <dgm:bulletEnabled val="1"/>
        </dgm:presLayoutVars>
      </dgm:prSet>
      <dgm:spPr/>
    </dgm:pt>
    <dgm:pt modelId="{BB04A2C7-9C02-47F7-A599-E1A50E1E8353}" type="pres">
      <dgm:prSet presAssocID="{53B48567-7CC7-4A63-AF69-3E831E1D02C7}" presName="Name13" presStyleLbl="parChTrans1D2" presStyleIdx="1" presStyleCnt="8"/>
      <dgm:spPr/>
    </dgm:pt>
    <dgm:pt modelId="{0B48B845-11A6-4617-819A-17AA5B685473}" type="pres">
      <dgm:prSet presAssocID="{8C8282C5-87A3-42F3-A103-A29042A9EF90}" presName="childText" presStyleLbl="bgAcc1" presStyleIdx="1" presStyleCnt="8">
        <dgm:presLayoutVars>
          <dgm:bulletEnabled val="1"/>
        </dgm:presLayoutVars>
      </dgm:prSet>
      <dgm:spPr/>
    </dgm:pt>
    <dgm:pt modelId="{A1DA71A1-872E-4895-A7BA-05CEDD983587}" type="pres">
      <dgm:prSet presAssocID="{6F19ECA8-99DB-42DD-BF94-21EB388C950C}" presName="Name13" presStyleLbl="parChTrans1D2" presStyleIdx="2" presStyleCnt="8"/>
      <dgm:spPr/>
    </dgm:pt>
    <dgm:pt modelId="{8C85DD57-C1FF-40BF-B6A3-DC50028A5AEC}" type="pres">
      <dgm:prSet presAssocID="{7472B821-66AB-41AC-A6FF-9A9319AC51A2}" presName="childText" presStyleLbl="bgAcc1" presStyleIdx="2" presStyleCnt="8">
        <dgm:presLayoutVars>
          <dgm:bulletEnabled val="1"/>
        </dgm:presLayoutVars>
      </dgm:prSet>
      <dgm:spPr/>
    </dgm:pt>
    <dgm:pt modelId="{75651641-6FFF-41A8-A9DC-4E8BE548A2EB}" type="pres">
      <dgm:prSet presAssocID="{E9AD7C69-F8DE-4157-972E-C65A0F3C41BD}" presName="root" presStyleCnt="0"/>
      <dgm:spPr/>
    </dgm:pt>
    <dgm:pt modelId="{EF544E75-2228-4030-89ED-A53C03933958}" type="pres">
      <dgm:prSet presAssocID="{E9AD7C69-F8DE-4157-972E-C65A0F3C41BD}" presName="rootComposite" presStyleCnt="0"/>
      <dgm:spPr/>
    </dgm:pt>
    <dgm:pt modelId="{A63C249F-E0FF-473D-872A-DE8A2A49EC1F}" type="pres">
      <dgm:prSet presAssocID="{E9AD7C69-F8DE-4157-972E-C65A0F3C41BD}" presName="rootText" presStyleLbl="node1" presStyleIdx="2" presStyleCnt="5"/>
      <dgm:spPr/>
    </dgm:pt>
    <dgm:pt modelId="{026C1512-C2DE-429E-8588-979CE288F175}" type="pres">
      <dgm:prSet presAssocID="{E9AD7C69-F8DE-4157-972E-C65A0F3C41BD}" presName="rootConnector" presStyleLbl="node1" presStyleIdx="2" presStyleCnt="5"/>
      <dgm:spPr/>
    </dgm:pt>
    <dgm:pt modelId="{F57DC92E-A547-4678-80B8-A8723BB68E57}" type="pres">
      <dgm:prSet presAssocID="{E9AD7C69-F8DE-4157-972E-C65A0F3C41BD}" presName="childShape" presStyleCnt="0"/>
      <dgm:spPr/>
    </dgm:pt>
    <dgm:pt modelId="{1FA03C9C-BED9-47EA-BB95-29CA651156E2}" type="pres">
      <dgm:prSet presAssocID="{45C8BED1-7D28-4F58-82FD-8D0FAE6F6B3F}" presName="Name13" presStyleLbl="parChTrans1D2" presStyleIdx="3" presStyleCnt="8"/>
      <dgm:spPr/>
    </dgm:pt>
    <dgm:pt modelId="{7DA0127B-03BA-48A6-BFD8-FBBF8ED81817}" type="pres">
      <dgm:prSet presAssocID="{894B41FE-342C-424E-A509-00B0B6871155}" presName="childText" presStyleLbl="bgAcc1" presStyleIdx="3" presStyleCnt="8">
        <dgm:presLayoutVars>
          <dgm:bulletEnabled val="1"/>
        </dgm:presLayoutVars>
      </dgm:prSet>
      <dgm:spPr/>
    </dgm:pt>
    <dgm:pt modelId="{1BBB7721-B21A-42F5-8903-89248EC4C2C2}" type="pres">
      <dgm:prSet presAssocID="{48CF79A0-C983-4683-AC82-9EC19AF7A43E}" presName="Name13" presStyleLbl="parChTrans1D2" presStyleIdx="4" presStyleCnt="8"/>
      <dgm:spPr/>
    </dgm:pt>
    <dgm:pt modelId="{AA04F794-9B1F-446E-8906-8B8CEF23380F}" type="pres">
      <dgm:prSet presAssocID="{3EFFC716-0F62-4E6E-B779-6A448D68B648}" presName="childText" presStyleLbl="bgAcc1" presStyleIdx="4" presStyleCnt="8">
        <dgm:presLayoutVars>
          <dgm:bulletEnabled val="1"/>
        </dgm:presLayoutVars>
      </dgm:prSet>
      <dgm:spPr/>
    </dgm:pt>
    <dgm:pt modelId="{3DA81665-D94D-427E-8D8D-907205BA3072}" type="pres">
      <dgm:prSet presAssocID="{3243E999-031A-485F-834A-A9AD08208FEA}" presName="root" presStyleCnt="0"/>
      <dgm:spPr/>
    </dgm:pt>
    <dgm:pt modelId="{5259C131-76C3-4FB8-BE38-832751907743}" type="pres">
      <dgm:prSet presAssocID="{3243E999-031A-485F-834A-A9AD08208FEA}" presName="rootComposite" presStyleCnt="0"/>
      <dgm:spPr/>
    </dgm:pt>
    <dgm:pt modelId="{1B9E51A3-3EFF-44D7-8AB5-B33D020BA30E}" type="pres">
      <dgm:prSet presAssocID="{3243E999-031A-485F-834A-A9AD08208FEA}" presName="rootText" presStyleLbl="node1" presStyleIdx="3" presStyleCnt="5"/>
      <dgm:spPr/>
    </dgm:pt>
    <dgm:pt modelId="{B1A88301-FB01-4A0D-9CB5-2BACC8A8FEA0}" type="pres">
      <dgm:prSet presAssocID="{3243E999-031A-485F-834A-A9AD08208FEA}" presName="rootConnector" presStyleLbl="node1" presStyleIdx="3" presStyleCnt="5"/>
      <dgm:spPr/>
    </dgm:pt>
    <dgm:pt modelId="{68D7A2E4-AD46-44CE-8F15-6AC2FEC71FFD}" type="pres">
      <dgm:prSet presAssocID="{3243E999-031A-485F-834A-A9AD08208FEA}" presName="childShape" presStyleCnt="0"/>
      <dgm:spPr/>
    </dgm:pt>
    <dgm:pt modelId="{CE2BD263-686D-446D-9471-11BB2891E3EC}" type="pres">
      <dgm:prSet presAssocID="{BA84FAA3-C978-4E95-A9EE-2FD1043D4200}" presName="Name13" presStyleLbl="parChTrans1D2" presStyleIdx="5" presStyleCnt="8"/>
      <dgm:spPr/>
    </dgm:pt>
    <dgm:pt modelId="{2DF40CBA-7530-433E-92C9-1380071C6F19}" type="pres">
      <dgm:prSet presAssocID="{331708F3-983D-4DA2-85F5-A6781213E459}" presName="childText" presStyleLbl="bgAcc1" presStyleIdx="5" presStyleCnt="8">
        <dgm:presLayoutVars>
          <dgm:bulletEnabled val="1"/>
        </dgm:presLayoutVars>
      </dgm:prSet>
      <dgm:spPr/>
    </dgm:pt>
    <dgm:pt modelId="{986A26CE-12D6-43D0-BD1B-FFE205253BDD}" type="pres">
      <dgm:prSet presAssocID="{78CF4D68-59EA-4602-9EC3-4909E68E583D}" presName="Name13" presStyleLbl="parChTrans1D2" presStyleIdx="6" presStyleCnt="8"/>
      <dgm:spPr/>
    </dgm:pt>
    <dgm:pt modelId="{DB460B5F-858C-4240-B4DB-99810731FEE4}" type="pres">
      <dgm:prSet presAssocID="{D068F4BA-3305-4047-8F1D-6787064D38D5}" presName="childText" presStyleLbl="bgAcc1" presStyleIdx="6" presStyleCnt="8">
        <dgm:presLayoutVars>
          <dgm:bulletEnabled val="1"/>
        </dgm:presLayoutVars>
      </dgm:prSet>
      <dgm:spPr/>
    </dgm:pt>
    <dgm:pt modelId="{9720E487-5D2A-4E56-AC09-F64E5CE4AE2D}" type="pres">
      <dgm:prSet presAssocID="{9B40F1EC-C4A6-4671-9499-DFFA82294492}" presName="Name13" presStyleLbl="parChTrans1D2" presStyleIdx="7" presStyleCnt="8"/>
      <dgm:spPr/>
    </dgm:pt>
    <dgm:pt modelId="{FFDFE277-AB6E-4891-A113-ED62A30C03FD}" type="pres">
      <dgm:prSet presAssocID="{EB271C41-2595-4F9A-8FFA-AB1D9A329AF6}" presName="childText" presStyleLbl="bgAcc1" presStyleIdx="7" presStyleCnt="8">
        <dgm:presLayoutVars>
          <dgm:bulletEnabled val="1"/>
        </dgm:presLayoutVars>
      </dgm:prSet>
      <dgm:spPr/>
    </dgm:pt>
    <dgm:pt modelId="{C6D35B71-7A1E-40F1-8ABA-8E1CE6A33906}" type="pres">
      <dgm:prSet presAssocID="{F05ABCEE-DB01-4FB2-9C53-021B381A23B4}" presName="root" presStyleCnt="0"/>
      <dgm:spPr/>
    </dgm:pt>
    <dgm:pt modelId="{193E21FE-2B39-42BF-87BB-B679E1E1DD14}" type="pres">
      <dgm:prSet presAssocID="{F05ABCEE-DB01-4FB2-9C53-021B381A23B4}" presName="rootComposite" presStyleCnt="0"/>
      <dgm:spPr/>
    </dgm:pt>
    <dgm:pt modelId="{BF8D4851-9801-4401-AB6A-FC09574C4FF7}" type="pres">
      <dgm:prSet presAssocID="{F05ABCEE-DB01-4FB2-9C53-021B381A23B4}" presName="rootText" presStyleLbl="node1" presStyleIdx="4" presStyleCnt="5"/>
      <dgm:spPr/>
    </dgm:pt>
    <dgm:pt modelId="{FA82E13F-130C-45E4-99A1-FFD568F43FD5}" type="pres">
      <dgm:prSet presAssocID="{F05ABCEE-DB01-4FB2-9C53-021B381A23B4}" presName="rootConnector" presStyleLbl="node1" presStyleIdx="4" presStyleCnt="5"/>
      <dgm:spPr/>
    </dgm:pt>
    <dgm:pt modelId="{D7033A50-F98B-48E8-ABB2-C9E685AE0324}" type="pres">
      <dgm:prSet presAssocID="{F05ABCEE-DB01-4FB2-9C53-021B381A23B4}" presName="childShape" presStyleCnt="0"/>
      <dgm:spPr/>
    </dgm:pt>
  </dgm:ptLst>
  <dgm:cxnLst>
    <dgm:cxn modelId="{6DBA2000-7C03-4703-8A33-C6A3CB1ED5FF}" srcId="{C2CD89B3-8051-4EFE-ACA1-8CDE82ACB0C4}" destId="{7472B821-66AB-41AC-A6FF-9A9319AC51A2}" srcOrd="2" destOrd="0" parTransId="{6F19ECA8-99DB-42DD-BF94-21EB388C950C}" sibTransId="{3603847E-1A72-455D-B169-2B307B626E4F}"/>
    <dgm:cxn modelId="{B2CB5603-46C0-4C14-A60F-C2BF4E11FE84}" srcId="{3243E999-031A-485F-834A-A9AD08208FEA}" destId="{331708F3-983D-4DA2-85F5-A6781213E459}" srcOrd="0" destOrd="0" parTransId="{BA84FAA3-C978-4E95-A9EE-2FD1043D4200}" sibTransId="{A6B8267E-41DC-416B-B06D-D58706E0651D}"/>
    <dgm:cxn modelId="{5EE7901B-A099-4861-8013-D93AA7BD79C5}" type="presOf" srcId="{E9AD7C69-F8DE-4157-972E-C65A0F3C41BD}" destId="{026C1512-C2DE-429E-8588-979CE288F175}" srcOrd="1" destOrd="0" presId="urn:microsoft.com/office/officeart/2005/8/layout/hierarchy3"/>
    <dgm:cxn modelId="{F831601D-F050-4265-B547-EE6005C39C5E}" type="presOf" srcId="{94A61037-87E7-4ED1-92F1-D8BAC744B086}" destId="{D7E1D007-E4AC-466D-AB58-352E51AAF2B3}" srcOrd="0" destOrd="0" presId="urn:microsoft.com/office/officeart/2005/8/layout/hierarchy3"/>
    <dgm:cxn modelId="{CD715925-6CFE-4FD0-87AD-9AA50D952FF8}" srcId="{E9AD7C69-F8DE-4157-972E-C65A0F3C41BD}" destId="{894B41FE-342C-424E-A509-00B0B6871155}" srcOrd="0" destOrd="0" parTransId="{45C8BED1-7D28-4F58-82FD-8D0FAE6F6B3F}" sibTransId="{B6EFCC1C-029E-4EED-A250-A9BCB3A34DAF}"/>
    <dgm:cxn modelId="{6FBAF12C-DC36-4B1C-B56D-4EFA0AA4344B}" type="presOf" srcId="{3243E999-031A-485F-834A-A9AD08208FEA}" destId="{1B9E51A3-3EFF-44D7-8AB5-B33D020BA30E}" srcOrd="0" destOrd="0" presId="urn:microsoft.com/office/officeart/2005/8/layout/hierarchy3"/>
    <dgm:cxn modelId="{32EFDA2E-CC6D-4760-AAF4-E520FD5FF6AE}" type="presOf" srcId="{048D8212-26BA-43CE-A31F-66F094135A4B}" destId="{A7769DB7-7C55-45E8-BB89-BDAF934386BE}" srcOrd="1" destOrd="0" presId="urn:microsoft.com/office/officeart/2005/8/layout/hierarchy3"/>
    <dgm:cxn modelId="{4A923635-B546-400C-974A-ADF046F69DBA}" srcId="{94A61037-87E7-4ED1-92F1-D8BAC744B086}" destId="{048D8212-26BA-43CE-A31F-66F094135A4B}" srcOrd="0" destOrd="0" parTransId="{D57033A2-EC9F-44BE-AE3C-B2FCEF9C70EF}" sibTransId="{F747DE0A-2F4A-4611-9A7F-A2FB2CA238A6}"/>
    <dgm:cxn modelId="{39395535-B76F-4FE1-8713-4A841C3829BC}" type="presOf" srcId="{3EFFC716-0F62-4E6E-B779-6A448D68B648}" destId="{AA04F794-9B1F-446E-8906-8B8CEF23380F}" srcOrd="0" destOrd="0" presId="urn:microsoft.com/office/officeart/2005/8/layout/hierarchy3"/>
    <dgm:cxn modelId="{DBB0F439-A3FF-43CB-A73D-7A14C2BE0752}" type="presOf" srcId="{E9AD7C69-F8DE-4157-972E-C65A0F3C41BD}" destId="{A63C249F-E0FF-473D-872A-DE8A2A49EC1F}" srcOrd="0" destOrd="0" presId="urn:microsoft.com/office/officeart/2005/8/layout/hierarchy3"/>
    <dgm:cxn modelId="{675CA05F-F2CC-479B-88F9-2DA544DB91FB}" type="presOf" srcId="{BA84FAA3-C978-4E95-A9EE-2FD1043D4200}" destId="{CE2BD263-686D-446D-9471-11BB2891E3EC}" srcOrd="0" destOrd="0" presId="urn:microsoft.com/office/officeart/2005/8/layout/hierarchy3"/>
    <dgm:cxn modelId="{13DF5D60-7F54-4865-975E-55876D2D87A2}" srcId="{C2CD89B3-8051-4EFE-ACA1-8CDE82ACB0C4}" destId="{8C8282C5-87A3-42F3-A103-A29042A9EF90}" srcOrd="1" destOrd="0" parTransId="{53B48567-7CC7-4A63-AF69-3E831E1D02C7}" sibTransId="{AEEF55B4-8BEF-49A2-81B8-F02668D76F34}"/>
    <dgm:cxn modelId="{23AB7749-EBFD-49A5-8B61-7CB243B81CD1}" type="presOf" srcId="{EB271C41-2595-4F9A-8FFA-AB1D9A329AF6}" destId="{FFDFE277-AB6E-4891-A113-ED62A30C03FD}" srcOrd="0" destOrd="0" presId="urn:microsoft.com/office/officeart/2005/8/layout/hierarchy3"/>
    <dgm:cxn modelId="{8AC26B52-96BB-4B4B-AF13-BEEBE1FF5D01}" type="presOf" srcId="{6F19ECA8-99DB-42DD-BF94-21EB388C950C}" destId="{A1DA71A1-872E-4895-A7BA-05CEDD983587}" srcOrd="0" destOrd="0" presId="urn:microsoft.com/office/officeart/2005/8/layout/hierarchy3"/>
    <dgm:cxn modelId="{CC84F359-2A40-4B76-9D88-FC9CB32A6043}" type="presOf" srcId="{331708F3-983D-4DA2-85F5-A6781213E459}" destId="{2DF40CBA-7530-433E-92C9-1380071C6F19}" srcOrd="0" destOrd="0" presId="urn:microsoft.com/office/officeart/2005/8/layout/hierarchy3"/>
    <dgm:cxn modelId="{95CF3C7C-B7CA-421C-B5B3-363B6CD7E8C0}" srcId="{3243E999-031A-485F-834A-A9AD08208FEA}" destId="{D068F4BA-3305-4047-8F1D-6787064D38D5}" srcOrd="1" destOrd="0" parTransId="{78CF4D68-59EA-4602-9EC3-4909E68E583D}" sibTransId="{4EE9C794-0284-4B2D-8C59-EE756919668F}"/>
    <dgm:cxn modelId="{577A9884-4768-42DA-A2B7-CFBD333EB68F}" type="presOf" srcId="{7472B821-66AB-41AC-A6FF-9A9319AC51A2}" destId="{8C85DD57-C1FF-40BF-B6A3-DC50028A5AEC}" srcOrd="0" destOrd="0" presId="urn:microsoft.com/office/officeart/2005/8/layout/hierarchy3"/>
    <dgm:cxn modelId="{FE5F4493-931F-4385-BD4A-E7834A9DD9C4}" srcId="{94A61037-87E7-4ED1-92F1-D8BAC744B086}" destId="{C2CD89B3-8051-4EFE-ACA1-8CDE82ACB0C4}" srcOrd="1" destOrd="0" parTransId="{5086156D-248C-48F8-9E80-080995665838}" sibTransId="{26CAA3B3-F035-4A3A-8A2D-D632E20D9BB3}"/>
    <dgm:cxn modelId="{C586799C-9098-49E9-924A-604BDDF135D3}" srcId="{94A61037-87E7-4ED1-92F1-D8BAC744B086}" destId="{3243E999-031A-485F-834A-A9AD08208FEA}" srcOrd="3" destOrd="0" parTransId="{0B1228A8-1507-48DA-87F3-4D8DB58F0D45}" sibTransId="{7540D69C-4D89-4D4A-A083-8A043CF630E7}"/>
    <dgm:cxn modelId="{72CA3AA1-4345-47E1-AFDE-D2EDB9AE8E5D}" type="presOf" srcId="{048D8212-26BA-43CE-A31F-66F094135A4B}" destId="{D0CE7797-FBDF-4D23-B5E2-7257DA45E601}" srcOrd="0" destOrd="0" presId="urn:microsoft.com/office/officeart/2005/8/layout/hierarchy3"/>
    <dgm:cxn modelId="{B1FF27AA-9D91-4293-8128-F7CAC88760DF}" type="presOf" srcId="{9B40F1EC-C4A6-4671-9499-DFFA82294492}" destId="{9720E487-5D2A-4E56-AC09-F64E5CE4AE2D}" srcOrd="0" destOrd="0" presId="urn:microsoft.com/office/officeart/2005/8/layout/hierarchy3"/>
    <dgm:cxn modelId="{E31B4EAD-505F-4061-B34F-3904FBA5F64F}" type="presOf" srcId="{45C8BED1-7D28-4F58-82FD-8D0FAE6F6B3F}" destId="{1FA03C9C-BED9-47EA-BB95-29CA651156E2}" srcOrd="0" destOrd="0" presId="urn:microsoft.com/office/officeart/2005/8/layout/hierarchy3"/>
    <dgm:cxn modelId="{CBA950B0-D64C-4D64-A8F9-BF011B291F03}" type="presOf" srcId="{48CF79A0-C983-4683-AC82-9EC19AF7A43E}" destId="{1BBB7721-B21A-42F5-8903-89248EC4C2C2}" srcOrd="0" destOrd="0" presId="urn:microsoft.com/office/officeart/2005/8/layout/hierarchy3"/>
    <dgm:cxn modelId="{5AFC91BC-C140-4BB5-987B-1DB1CB92D66A}" type="presOf" srcId="{894B41FE-342C-424E-A509-00B0B6871155}" destId="{7DA0127B-03BA-48A6-BFD8-FBBF8ED81817}" srcOrd="0" destOrd="0" presId="urn:microsoft.com/office/officeart/2005/8/layout/hierarchy3"/>
    <dgm:cxn modelId="{B7C5EBBE-D8C8-4CFC-A68F-58CF38F43BBB}" type="presOf" srcId="{8C8282C5-87A3-42F3-A103-A29042A9EF90}" destId="{0B48B845-11A6-4617-819A-17AA5B685473}" srcOrd="0" destOrd="0" presId="urn:microsoft.com/office/officeart/2005/8/layout/hierarchy3"/>
    <dgm:cxn modelId="{B7C74BBF-C779-488D-8314-E84D2405EEF1}" type="presOf" srcId="{F05ABCEE-DB01-4FB2-9C53-021B381A23B4}" destId="{BF8D4851-9801-4401-AB6A-FC09574C4FF7}" srcOrd="0" destOrd="0" presId="urn:microsoft.com/office/officeart/2005/8/layout/hierarchy3"/>
    <dgm:cxn modelId="{7FED53C3-7258-4A6F-A237-C5CC08BADC17}" type="presOf" srcId="{A0903D27-3919-4FCB-AB38-583DDB7E0E1E}" destId="{65C730B4-BB73-4EF7-85C3-24306FCE7BF9}" srcOrd="0" destOrd="0" presId="urn:microsoft.com/office/officeart/2005/8/layout/hierarchy3"/>
    <dgm:cxn modelId="{5B2B9FC5-5327-4CE7-B282-780C1C089C64}" srcId="{94A61037-87E7-4ED1-92F1-D8BAC744B086}" destId="{F05ABCEE-DB01-4FB2-9C53-021B381A23B4}" srcOrd="4" destOrd="0" parTransId="{FA4138DB-9A34-4321-B594-60600CF595EA}" sibTransId="{E0EF5055-BEBA-4F82-97FC-25BCE53D51D4}"/>
    <dgm:cxn modelId="{97ABDDC8-1753-47C3-809B-F8CC772790FD}" type="presOf" srcId="{C2CD89B3-8051-4EFE-ACA1-8CDE82ACB0C4}" destId="{376D2AE0-6250-4AA4-9F26-8F6A3B04134C}" srcOrd="1" destOrd="0" presId="urn:microsoft.com/office/officeart/2005/8/layout/hierarchy3"/>
    <dgm:cxn modelId="{6AB1E2C9-1D46-4179-9389-D510EEA20DA4}" type="presOf" srcId="{F05ABCEE-DB01-4FB2-9C53-021B381A23B4}" destId="{FA82E13F-130C-45E4-99A1-FFD568F43FD5}" srcOrd="1" destOrd="0" presId="urn:microsoft.com/office/officeart/2005/8/layout/hierarchy3"/>
    <dgm:cxn modelId="{F86C00D4-F5FB-456A-B69F-B2C5D03FF479}" type="presOf" srcId="{7F99CD58-F784-4EFD-A1CE-7AFD573EE6DB}" destId="{8016B4ED-288B-4007-8FF4-5BECCD690F58}" srcOrd="0" destOrd="0" presId="urn:microsoft.com/office/officeart/2005/8/layout/hierarchy3"/>
    <dgm:cxn modelId="{FBB9C8D9-32B9-4311-9E8C-C6B10F76AA92}" srcId="{3243E999-031A-485F-834A-A9AD08208FEA}" destId="{EB271C41-2595-4F9A-8FFA-AB1D9A329AF6}" srcOrd="2" destOrd="0" parTransId="{9B40F1EC-C4A6-4671-9499-DFFA82294492}" sibTransId="{9FC2A3D0-4B06-4D4B-A463-B45B29B9C605}"/>
    <dgm:cxn modelId="{CDE6FCD9-6A3C-470D-A656-84FC56582028}" type="presOf" srcId="{C2CD89B3-8051-4EFE-ACA1-8CDE82ACB0C4}" destId="{AB09DA9D-1932-4B7E-9E19-205FB5E35663}" srcOrd="0" destOrd="0" presId="urn:microsoft.com/office/officeart/2005/8/layout/hierarchy3"/>
    <dgm:cxn modelId="{3C7B64E1-B381-4D74-8375-EA422B500632}" srcId="{E9AD7C69-F8DE-4157-972E-C65A0F3C41BD}" destId="{3EFFC716-0F62-4E6E-B779-6A448D68B648}" srcOrd="1" destOrd="0" parTransId="{48CF79A0-C983-4683-AC82-9EC19AF7A43E}" sibTransId="{C741B556-6187-4CE1-8742-4A9F2EEFA4C5}"/>
    <dgm:cxn modelId="{6EEE5CEE-0518-412A-A1F6-E728A0B9DE7F}" type="presOf" srcId="{3243E999-031A-485F-834A-A9AD08208FEA}" destId="{B1A88301-FB01-4A0D-9CB5-2BACC8A8FEA0}" srcOrd="1" destOrd="0" presId="urn:microsoft.com/office/officeart/2005/8/layout/hierarchy3"/>
    <dgm:cxn modelId="{6BBAD1FC-7C6B-40E5-9988-1F17D80CD6F3}" srcId="{C2CD89B3-8051-4EFE-ACA1-8CDE82ACB0C4}" destId="{A0903D27-3919-4FCB-AB38-583DDB7E0E1E}" srcOrd="0" destOrd="0" parTransId="{7F99CD58-F784-4EFD-A1CE-7AFD573EE6DB}" sibTransId="{AABDE6E7-92EF-465A-898E-7B67DC0C4B0E}"/>
    <dgm:cxn modelId="{404E5FFD-F2C6-4DB5-A372-8845254179B6}" type="presOf" srcId="{78CF4D68-59EA-4602-9EC3-4909E68E583D}" destId="{986A26CE-12D6-43D0-BD1B-FFE205253BDD}" srcOrd="0" destOrd="0" presId="urn:microsoft.com/office/officeart/2005/8/layout/hierarchy3"/>
    <dgm:cxn modelId="{98B611FF-8112-4E0A-9771-FE61E91B5C00}" type="presOf" srcId="{D068F4BA-3305-4047-8F1D-6787064D38D5}" destId="{DB460B5F-858C-4240-B4DB-99810731FEE4}" srcOrd="0" destOrd="0" presId="urn:microsoft.com/office/officeart/2005/8/layout/hierarchy3"/>
    <dgm:cxn modelId="{6FE169FF-E144-452D-956B-FFE7061975E4}" srcId="{94A61037-87E7-4ED1-92F1-D8BAC744B086}" destId="{E9AD7C69-F8DE-4157-972E-C65A0F3C41BD}" srcOrd="2" destOrd="0" parTransId="{6CB1EF60-DCE6-4568-977F-830875FCFC5A}" sibTransId="{35135B1C-3BB4-4993-A4EE-420FD79AE1DE}"/>
    <dgm:cxn modelId="{91DADAFF-D98E-41F5-96CD-6F4FC1A60E18}" type="presOf" srcId="{53B48567-7CC7-4A63-AF69-3E831E1D02C7}" destId="{BB04A2C7-9C02-47F7-A599-E1A50E1E8353}" srcOrd="0" destOrd="0" presId="urn:microsoft.com/office/officeart/2005/8/layout/hierarchy3"/>
    <dgm:cxn modelId="{7AA843B7-6AA1-435C-9070-771338D53DEE}" type="presParOf" srcId="{D7E1D007-E4AC-466D-AB58-352E51AAF2B3}" destId="{BCDDCB8A-0848-421D-91A4-82C0B7A426BD}" srcOrd="0" destOrd="0" presId="urn:microsoft.com/office/officeart/2005/8/layout/hierarchy3"/>
    <dgm:cxn modelId="{481216EA-549D-4FF0-B393-78F92DCACCC5}" type="presParOf" srcId="{BCDDCB8A-0848-421D-91A4-82C0B7A426BD}" destId="{33ADAA2A-04E8-47AD-90C6-D7451B50C2E0}" srcOrd="0" destOrd="0" presId="urn:microsoft.com/office/officeart/2005/8/layout/hierarchy3"/>
    <dgm:cxn modelId="{E9CACEDE-2F2B-494B-9DCE-8591299E5040}" type="presParOf" srcId="{33ADAA2A-04E8-47AD-90C6-D7451B50C2E0}" destId="{D0CE7797-FBDF-4D23-B5E2-7257DA45E601}" srcOrd="0" destOrd="0" presId="urn:microsoft.com/office/officeart/2005/8/layout/hierarchy3"/>
    <dgm:cxn modelId="{C8E3C782-6D87-4FC8-9880-4AAF312EA0E1}" type="presParOf" srcId="{33ADAA2A-04E8-47AD-90C6-D7451B50C2E0}" destId="{A7769DB7-7C55-45E8-BB89-BDAF934386BE}" srcOrd="1" destOrd="0" presId="urn:microsoft.com/office/officeart/2005/8/layout/hierarchy3"/>
    <dgm:cxn modelId="{D95A5942-8531-41A8-A90E-256C2AEEC36F}" type="presParOf" srcId="{BCDDCB8A-0848-421D-91A4-82C0B7A426BD}" destId="{7FB46967-0163-4DF3-AF7E-206DFDFC561E}" srcOrd="1" destOrd="0" presId="urn:microsoft.com/office/officeart/2005/8/layout/hierarchy3"/>
    <dgm:cxn modelId="{6CD13034-DB9F-4989-A549-33B894D85E76}" type="presParOf" srcId="{D7E1D007-E4AC-466D-AB58-352E51AAF2B3}" destId="{333ED074-6A98-4EE7-8B58-A21FCBB5170D}" srcOrd="1" destOrd="0" presId="urn:microsoft.com/office/officeart/2005/8/layout/hierarchy3"/>
    <dgm:cxn modelId="{E3686D92-D4B7-43CD-AC2D-7D25EDA3E992}" type="presParOf" srcId="{333ED074-6A98-4EE7-8B58-A21FCBB5170D}" destId="{A9C756F3-82C7-440C-9936-6007D5EBADE5}" srcOrd="0" destOrd="0" presId="urn:microsoft.com/office/officeart/2005/8/layout/hierarchy3"/>
    <dgm:cxn modelId="{4585A58F-B0DF-4A21-9CF2-8F380AAC7A38}" type="presParOf" srcId="{A9C756F3-82C7-440C-9936-6007D5EBADE5}" destId="{AB09DA9D-1932-4B7E-9E19-205FB5E35663}" srcOrd="0" destOrd="0" presId="urn:microsoft.com/office/officeart/2005/8/layout/hierarchy3"/>
    <dgm:cxn modelId="{934D9A1A-E087-42FA-BC0C-EC68216FDFC2}" type="presParOf" srcId="{A9C756F3-82C7-440C-9936-6007D5EBADE5}" destId="{376D2AE0-6250-4AA4-9F26-8F6A3B04134C}" srcOrd="1" destOrd="0" presId="urn:microsoft.com/office/officeart/2005/8/layout/hierarchy3"/>
    <dgm:cxn modelId="{7F6A62FE-E464-4390-AB36-D42D8046E6B2}" type="presParOf" srcId="{333ED074-6A98-4EE7-8B58-A21FCBB5170D}" destId="{368A8DEF-2333-451F-A088-4A240DDA48C3}" srcOrd="1" destOrd="0" presId="urn:microsoft.com/office/officeart/2005/8/layout/hierarchy3"/>
    <dgm:cxn modelId="{2F8603BB-47EC-44B4-8157-5F144C41B443}" type="presParOf" srcId="{368A8DEF-2333-451F-A088-4A240DDA48C3}" destId="{8016B4ED-288B-4007-8FF4-5BECCD690F58}" srcOrd="0" destOrd="0" presId="urn:microsoft.com/office/officeart/2005/8/layout/hierarchy3"/>
    <dgm:cxn modelId="{953FD1DF-2D2E-41AA-B86C-2190891F1F61}" type="presParOf" srcId="{368A8DEF-2333-451F-A088-4A240DDA48C3}" destId="{65C730B4-BB73-4EF7-85C3-24306FCE7BF9}" srcOrd="1" destOrd="0" presId="urn:microsoft.com/office/officeart/2005/8/layout/hierarchy3"/>
    <dgm:cxn modelId="{3987ED68-3625-4675-BCFF-7C59560595DF}" type="presParOf" srcId="{368A8DEF-2333-451F-A088-4A240DDA48C3}" destId="{BB04A2C7-9C02-47F7-A599-E1A50E1E8353}" srcOrd="2" destOrd="0" presId="urn:microsoft.com/office/officeart/2005/8/layout/hierarchy3"/>
    <dgm:cxn modelId="{E56786AA-CDD6-4A8A-9280-5E15DD8A10A1}" type="presParOf" srcId="{368A8DEF-2333-451F-A088-4A240DDA48C3}" destId="{0B48B845-11A6-4617-819A-17AA5B685473}" srcOrd="3" destOrd="0" presId="urn:microsoft.com/office/officeart/2005/8/layout/hierarchy3"/>
    <dgm:cxn modelId="{E0AD4592-5AA4-4731-B693-E169C30EF118}" type="presParOf" srcId="{368A8DEF-2333-451F-A088-4A240DDA48C3}" destId="{A1DA71A1-872E-4895-A7BA-05CEDD983587}" srcOrd="4" destOrd="0" presId="urn:microsoft.com/office/officeart/2005/8/layout/hierarchy3"/>
    <dgm:cxn modelId="{0816775F-AA6C-47AC-BBBC-101DFA14CEEF}" type="presParOf" srcId="{368A8DEF-2333-451F-A088-4A240DDA48C3}" destId="{8C85DD57-C1FF-40BF-B6A3-DC50028A5AEC}" srcOrd="5" destOrd="0" presId="urn:microsoft.com/office/officeart/2005/8/layout/hierarchy3"/>
    <dgm:cxn modelId="{30A5D9C6-1C8F-4662-9287-2ABF094EF5BF}" type="presParOf" srcId="{D7E1D007-E4AC-466D-AB58-352E51AAF2B3}" destId="{75651641-6FFF-41A8-A9DC-4E8BE548A2EB}" srcOrd="2" destOrd="0" presId="urn:microsoft.com/office/officeart/2005/8/layout/hierarchy3"/>
    <dgm:cxn modelId="{BBCA3AC1-04D3-4C72-9AD6-30E9658E946C}" type="presParOf" srcId="{75651641-6FFF-41A8-A9DC-4E8BE548A2EB}" destId="{EF544E75-2228-4030-89ED-A53C03933958}" srcOrd="0" destOrd="0" presId="urn:microsoft.com/office/officeart/2005/8/layout/hierarchy3"/>
    <dgm:cxn modelId="{FA728538-A473-4759-B0D1-123841677A43}" type="presParOf" srcId="{EF544E75-2228-4030-89ED-A53C03933958}" destId="{A63C249F-E0FF-473D-872A-DE8A2A49EC1F}" srcOrd="0" destOrd="0" presId="urn:microsoft.com/office/officeart/2005/8/layout/hierarchy3"/>
    <dgm:cxn modelId="{B9F2FACC-DF82-4FF9-BAD1-61CAC324E310}" type="presParOf" srcId="{EF544E75-2228-4030-89ED-A53C03933958}" destId="{026C1512-C2DE-429E-8588-979CE288F175}" srcOrd="1" destOrd="0" presId="urn:microsoft.com/office/officeart/2005/8/layout/hierarchy3"/>
    <dgm:cxn modelId="{02847DB3-258B-4B9D-8AE4-DDEA6248473B}" type="presParOf" srcId="{75651641-6FFF-41A8-A9DC-4E8BE548A2EB}" destId="{F57DC92E-A547-4678-80B8-A8723BB68E57}" srcOrd="1" destOrd="0" presId="urn:microsoft.com/office/officeart/2005/8/layout/hierarchy3"/>
    <dgm:cxn modelId="{0FCD680C-6DD4-40DF-92D2-A5DD961C2B12}" type="presParOf" srcId="{F57DC92E-A547-4678-80B8-A8723BB68E57}" destId="{1FA03C9C-BED9-47EA-BB95-29CA651156E2}" srcOrd="0" destOrd="0" presId="urn:microsoft.com/office/officeart/2005/8/layout/hierarchy3"/>
    <dgm:cxn modelId="{1553E1A1-C5D4-4FAF-B8B3-B623DACE66B8}" type="presParOf" srcId="{F57DC92E-A547-4678-80B8-A8723BB68E57}" destId="{7DA0127B-03BA-48A6-BFD8-FBBF8ED81817}" srcOrd="1" destOrd="0" presId="urn:microsoft.com/office/officeart/2005/8/layout/hierarchy3"/>
    <dgm:cxn modelId="{2C549B32-60F1-4304-9ACA-9E89B9ECAC31}" type="presParOf" srcId="{F57DC92E-A547-4678-80B8-A8723BB68E57}" destId="{1BBB7721-B21A-42F5-8903-89248EC4C2C2}" srcOrd="2" destOrd="0" presId="urn:microsoft.com/office/officeart/2005/8/layout/hierarchy3"/>
    <dgm:cxn modelId="{160F60E2-451D-4651-81A6-78C98CDF2B04}" type="presParOf" srcId="{F57DC92E-A547-4678-80B8-A8723BB68E57}" destId="{AA04F794-9B1F-446E-8906-8B8CEF23380F}" srcOrd="3" destOrd="0" presId="urn:microsoft.com/office/officeart/2005/8/layout/hierarchy3"/>
    <dgm:cxn modelId="{70D1A06D-1BE4-42D8-BCEF-916645D36835}" type="presParOf" srcId="{D7E1D007-E4AC-466D-AB58-352E51AAF2B3}" destId="{3DA81665-D94D-427E-8D8D-907205BA3072}" srcOrd="3" destOrd="0" presId="urn:microsoft.com/office/officeart/2005/8/layout/hierarchy3"/>
    <dgm:cxn modelId="{B1E0BB4B-1938-4C49-9B78-7DD81D0E8EE2}" type="presParOf" srcId="{3DA81665-D94D-427E-8D8D-907205BA3072}" destId="{5259C131-76C3-4FB8-BE38-832751907743}" srcOrd="0" destOrd="0" presId="urn:microsoft.com/office/officeart/2005/8/layout/hierarchy3"/>
    <dgm:cxn modelId="{A3E79AF3-192B-498C-A59C-00AC89D20626}" type="presParOf" srcId="{5259C131-76C3-4FB8-BE38-832751907743}" destId="{1B9E51A3-3EFF-44D7-8AB5-B33D020BA30E}" srcOrd="0" destOrd="0" presId="urn:microsoft.com/office/officeart/2005/8/layout/hierarchy3"/>
    <dgm:cxn modelId="{C69CB8A7-BFC1-4BB8-978A-823C539066A4}" type="presParOf" srcId="{5259C131-76C3-4FB8-BE38-832751907743}" destId="{B1A88301-FB01-4A0D-9CB5-2BACC8A8FEA0}" srcOrd="1" destOrd="0" presId="urn:microsoft.com/office/officeart/2005/8/layout/hierarchy3"/>
    <dgm:cxn modelId="{9269A94B-BB9A-400B-B863-015B456115CC}" type="presParOf" srcId="{3DA81665-D94D-427E-8D8D-907205BA3072}" destId="{68D7A2E4-AD46-44CE-8F15-6AC2FEC71FFD}" srcOrd="1" destOrd="0" presId="urn:microsoft.com/office/officeart/2005/8/layout/hierarchy3"/>
    <dgm:cxn modelId="{961FAB74-579F-49A9-BA23-FF134A223ABD}" type="presParOf" srcId="{68D7A2E4-AD46-44CE-8F15-6AC2FEC71FFD}" destId="{CE2BD263-686D-446D-9471-11BB2891E3EC}" srcOrd="0" destOrd="0" presId="urn:microsoft.com/office/officeart/2005/8/layout/hierarchy3"/>
    <dgm:cxn modelId="{9348F32E-5DB0-48ED-AA6A-C908614F36D8}" type="presParOf" srcId="{68D7A2E4-AD46-44CE-8F15-6AC2FEC71FFD}" destId="{2DF40CBA-7530-433E-92C9-1380071C6F19}" srcOrd="1" destOrd="0" presId="urn:microsoft.com/office/officeart/2005/8/layout/hierarchy3"/>
    <dgm:cxn modelId="{1C4136A4-CEA7-4EC4-ABC4-F6BCF907C35E}" type="presParOf" srcId="{68D7A2E4-AD46-44CE-8F15-6AC2FEC71FFD}" destId="{986A26CE-12D6-43D0-BD1B-FFE205253BDD}" srcOrd="2" destOrd="0" presId="urn:microsoft.com/office/officeart/2005/8/layout/hierarchy3"/>
    <dgm:cxn modelId="{147D1F8B-90E8-445C-9B9A-B3BA4EFCF5DC}" type="presParOf" srcId="{68D7A2E4-AD46-44CE-8F15-6AC2FEC71FFD}" destId="{DB460B5F-858C-4240-B4DB-99810731FEE4}" srcOrd="3" destOrd="0" presId="urn:microsoft.com/office/officeart/2005/8/layout/hierarchy3"/>
    <dgm:cxn modelId="{DD97F377-3F1D-4A04-8303-56209B579CE8}" type="presParOf" srcId="{68D7A2E4-AD46-44CE-8F15-6AC2FEC71FFD}" destId="{9720E487-5D2A-4E56-AC09-F64E5CE4AE2D}" srcOrd="4" destOrd="0" presId="urn:microsoft.com/office/officeart/2005/8/layout/hierarchy3"/>
    <dgm:cxn modelId="{FE3E0EBE-E4A4-4415-9397-42BB380F6538}" type="presParOf" srcId="{68D7A2E4-AD46-44CE-8F15-6AC2FEC71FFD}" destId="{FFDFE277-AB6E-4891-A113-ED62A30C03FD}" srcOrd="5" destOrd="0" presId="urn:microsoft.com/office/officeart/2005/8/layout/hierarchy3"/>
    <dgm:cxn modelId="{BB8ED319-EB0B-48F2-B7E5-E8EDFB4E466E}" type="presParOf" srcId="{D7E1D007-E4AC-466D-AB58-352E51AAF2B3}" destId="{C6D35B71-7A1E-40F1-8ABA-8E1CE6A33906}" srcOrd="4" destOrd="0" presId="urn:microsoft.com/office/officeart/2005/8/layout/hierarchy3"/>
    <dgm:cxn modelId="{9310CAEC-3CFE-4B94-A8B5-556770F06A35}" type="presParOf" srcId="{C6D35B71-7A1E-40F1-8ABA-8E1CE6A33906}" destId="{193E21FE-2B39-42BF-87BB-B679E1E1DD14}" srcOrd="0" destOrd="0" presId="urn:microsoft.com/office/officeart/2005/8/layout/hierarchy3"/>
    <dgm:cxn modelId="{395FF0FC-AFB7-4244-A090-5E720A065EE0}" type="presParOf" srcId="{193E21FE-2B39-42BF-87BB-B679E1E1DD14}" destId="{BF8D4851-9801-4401-AB6A-FC09574C4FF7}" srcOrd="0" destOrd="0" presId="urn:microsoft.com/office/officeart/2005/8/layout/hierarchy3"/>
    <dgm:cxn modelId="{37F68159-00B1-4F3D-B66E-E8DE523E3F3D}" type="presParOf" srcId="{193E21FE-2B39-42BF-87BB-B679E1E1DD14}" destId="{FA82E13F-130C-45E4-99A1-FFD568F43FD5}" srcOrd="1" destOrd="0" presId="urn:microsoft.com/office/officeart/2005/8/layout/hierarchy3"/>
    <dgm:cxn modelId="{BEEEBED3-E43A-4F16-B431-339404FBBD7C}" type="presParOf" srcId="{C6D35B71-7A1E-40F1-8ABA-8E1CE6A33906}" destId="{D7033A50-F98B-48E8-ABB2-C9E685AE032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A9CA8E0-5D6A-41FC-8A99-EF2B336F2969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333E4B0C-58DA-44D8-8E94-BE8790787B0E}">
      <dgm:prSet/>
      <dgm:spPr/>
      <dgm:t>
        <a:bodyPr/>
        <a:lstStyle/>
        <a:p>
          <a:r>
            <a:rPr lang="es-ES" b="1"/>
            <a:t>Matriz de trazabilidad</a:t>
          </a:r>
          <a:endParaRPr lang="es-ES"/>
        </a:p>
      </dgm:t>
    </dgm:pt>
    <dgm:pt modelId="{B13A3BD4-22AF-4A69-B330-7636B3AE763A}" type="parTrans" cxnId="{2CA9EA73-5F0D-44EA-9E69-DFEB28D6F01E}">
      <dgm:prSet/>
      <dgm:spPr/>
      <dgm:t>
        <a:bodyPr/>
        <a:lstStyle/>
        <a:p>
          <a:endParaRPr lang="es-ES"/>
        </a:p>
      </dgm:t>
    </dgm:pt>
    <dgm:pt modelId="{FFB03B79-AF26-447A-8ED1-E08D93252029}" type="sibTrans" cxnId="{2CA9EA73-5F0D-44EA-9E69-DFEB28D6F01E}">
      <dgm:prSet/>
      <dgm:spPr/>
      <dgm:t>
        <a:bodyPr/>
        <a:lstStyle/>
        <a:p>
          <a:endParaRPr lang="es-ES"/>
        </a:p>
      </dgm:t>
    </dgm:pt>
    <dgm:pt modelId="{D42CCD86-413D-49FC-A321-E99A18A4C86A}">
      <dgm:prSet/>
      <dgm:spPr/>
      <dgm:t>
        <a:bodyPr/>
        <a:lstStyle/>
        <a:p>
          <a:r>
            <a:rPr lang="es-ES"/>
            <a:t>Todos los casos de uso quedan satisfechos por uno o más requisitos.</a:t>
          </a:r>
        </a:p>
      </dgm:t>
    </dgm:pt>
    <dgm:pt modelId="{55AC1113-919F-4E17-BFFC-581BDA71375B}" type="parTrans" cxnId="{713139C6-1F39-44A5-AD55-4E3A9FCF60EC}">
      <dgm:prSet/>
      <dgm:spPr/>
      <dgm:t>
        <a:bodyPr/>
        <a:lstStyle/>
        <a:p>
          <a:endParaRPr lang="es-ES"/>
        </a:p>
      </dgm:t>
    </dgm:pt>
    <dgm:pt modelId="{78F4C17E-CB9E-42C1-9020-DEECBB2AB1F0}" type="sibTrans" cxnId="{713139C6-1F39-44A5-AD55-4E3A9FCF60EC}">
      <dgm:prSet/>
      <dgm:spPr/>
      <dgm:t>
        <a:bodyPr/>
        <a:lstStyle/>
        <a:p>
          <a:endParaRPr lang="es-ES"/>
        </a:p>
      </dgm:t>
    </dgm:pt>
    <dgm:pt modelId="{F975BE82-E0B0-4899-9331-8742282EC7A8}" type="pres">
      <dgm:prSet presAssocID="{FA9CA8E0-5D6A-41FC-8A99-EF2B336F2969}" presName="Name0" presStyleCnt="0">
        <dgm:presLayoutVars>
          <dgm:chMax/>
          <dgm:chPref/>
          <dgm:dir/>
        </dgm:presLayoutVars>
      </dgm:prSet>
      <dgm:spPr/>
    </dgm:pt>
    <dgm:pt modelId="{EB65538B-F587-4AA9-BF38-FAC993B13FFA}" type="pres">
      <dgm:prSet presAssocID="{333E4B0C-58DA-44D8-8E94-BE8790787B0E}" presName="parenttextcomposite" presStyleCnt="0"/>
      <dgm:spPr/>
    </dgm:pt>
    <dgm:pt modelId="{FD726825-10FE-42EA-995E-461E62C13DC9}" type="pres">
      <dgm:prSet presAssocID="{333E4B0C-58DA-44D8-8E94-BE8790787B0E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F15666F7-2BB8-45B8-92BA-ED595AB0785E}" type="pres">
      <dgm:prSet presAssocID="{333E4B0C-58DA-44D8-8E94-BE8790787B0E}" presName="composite" presStyleCnt="0"/>
      <dgm:spPr/>
    </dgm:pt>
    <dgm:pt modelId="{D6DBC4A6-4C32-4DBC-9A46-E2023307E1A6}" type="pres">
      <dgm:prSet presAssocID="{333E4B0C-58DA-44D8-8E94-BE8790787B0E}" presName="chevron1" presStyleLbl="alignNode1" presStyleIdx="0" presStyleCnt="7"/>
      <dgm:spPr/>
    </dgm:pt>
    <dgm:pt modelId="{0F44E8CD-C27B-40BD-9E10-38D03DB5DA41}" type="pres">
      <dgm:prSet presAssocID="{333E4B0C-58DA-44D8-8E94-BE8790787B0E}" presName="chevron2" presStyleLbl="alignNode1" presStyleIdx="1" presStyleCnt="7"/>
      <dgm:spPr/>
    </dgm:pt>
    <dgm:pt modelId="{821BE5E1-26F1-4E2C-9B9E-AD37D5B2AB45}" type="pres">
      <dgm:prSet presAssocID="{333E4B0C-58DA-44D8-8E94-BE8790787B0E}" presName="chevron3" presStyleLbl="alignNode1" presStyleIdx="2" presStyleCnt="7"/>
      <dgm:spPr/>
    </dgm:pt>
    <dgm:pt modelId="{9B8816BF-0CC0-4E3D-BA71-6BA5A65B7BB3}" type="pres">
      <dgm:prSet presAssocID="{333E4B0C-58DA-44D8-8E94-BE8790787B0E}" presName="chevron4" presStyleLbl="alignNode1" presStyleIdx="3" presStyleCnt="7"/>
      <dgm:spPr/>
    </dgm:pt>
    <dgm:pt modelId="{B74B6591-D93B-49C0-BBEF-4F01E736A20E}" type="pres">
      <dgm:prSet presAssocID="{333E4B0C-58DA-44D8-8E94-BE8790787B0E}" presName="chevron5" presStyleLbl="alignNode1" presStyleIdx="4" presStyleCnt="7"/>
      <dgm:spPr/>
    </dgm:pt>
    <dgm:pt modelId="{C1EA8495-F031-445C-9E6A-D0CCA3419E19}" type="pres">
      <dgm:prSet presAssocID="{333E4B0C-58DA-44D8-8E94-BE8790787B0E}" presName="chevron6" presStyleLbl="alignNode1" presStyleIdx="5" presStyleCnt="7"/>
      <dgm:spPr/>
    </dgm:pt>
    <dgm:pt modelId="{A1FD3E88-C86E-4AB4-A737-A850ADDB82A5}" type="pres">
      <dgm:prSet presAssocID="{333E4B0C-58DA-44D8-8E94-BE8790787B0E}" presName="chevron7" presStyleLbl="alignNode1" presStyleIdx="6" presStyleCnt="7"/>
      <dgm:spPr/>
    </dgm:pt>
    <dgm:pt modelId="{8A386A2D-55FB-4652-85CC-5F2BFD4B04ED}" type="pres">
      <dgm:prSet presAssocID="{333E4B0C-58DA-44D8-8E94-BE8790787B0E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</dgm:pt>
  </dgm:ptLst>
  <dgm:cxnLst>
    <dgm:cxn modelId="{29427861-0D26-4190-9824-EF6043E35379}" type="presOf" srcId="{D42CCD86-413D-49FC-A321-E99A18A4C86A}" destId="{8A386A2D-55FB-4652-85CC-5F2BFD4B04ED}" srcOrd="0" destOrd="0" presId="urn:microsoft.com/office/officeart/2008/layout/VerticalAccentList"/>
    <dgm:cxn modelId="{9C74DA70-3310-412D-8C02-585C116371EB}" type="presOf" srcId="{FA9CA8E0-5D6A-41FC-8A99-EF2B336F2969}" destId="{F975BE82-E0B0-4899-9331-8742282EC7A8}" srcOrd="0" destOrd="0" presId="urn:microsoft.com/office/officeart/2008/layout/VerticalAccentList"/>
    <dgm:cxn modelId="{2CA9EA73-5F0D-44EA-9E69-DFEB28D6F01E}" srcId="{FA9CA8E0-5D6A-41FC-8A99-EF2B336F2969}" destId="{333E4B0C-58DA-44D8-8E94-BE8790787B0E}" srcOrd="0" destOrd="0" parTransId="{B13A3BD4-22AF-4A69-B330-7636B3AE763A}" sibTransId="{FFB03B79-AF26-447A-8ED1-E08D93252029}"/>
    <dgm:cxn modelId="{C1AEC0A0-2FCA-4B1C-8954-67B329E23B36}" type="presOf" srcId="{333E4B0C-58DA-44D8-8E94-BE8790787B0E}" destId="{FD726825-10FE-42EA-995E-461E62C13DC9}" srcOrd="0" destOrd="0" presId="urn:microsoft.com/office/officeart/2008/layout/VerticalAccentList"/>
    <dgm:cxn modelId="{713139C6-1F39-44A5-AD55-4E3A9FCF60EC}" srcId="{333E4B0C-58DA-44D8-8E94-BE8790787B0E}" destId="{D42CCD86-413D-49FC-A321-E99A18A4C86A}" srcOrd="0" destOrd="0" parTransId="{55AC1113-919F-4E17-BFFC-581BDA71375B}" sibTransId="{78F4C17E-CB9E-42C1-9020-DEECBB2AB1F0}"/>
    <dgm:cxn modelId="{B835700F-8B52-48B9-8587-DD8DB12FAF8E}" type="presParOf" srcId="{F975BE82-E0B0-4899-9331-8742282EC7A8}" destId="{EB65538B-F587-4AA9-BF38-FAC993B13FFA}" srcOrd="0" destOrd="0" presId="urn:microsoft.com/office/officeart/2008/layout/VerticalAccentList"/>
    <dgm:cxn modelId="{4F6C70FD-9687-438D-AC33-A05445200D49}" type="presParOf" srcId="{EB65538B-F587-4AA9-BF38-FAC993B13FFA}" destId="{FD726825-10FE-42EA-995E-461E62C13DC9}" srcOrd="0" destOrd="0" presId="urn:microsoft.com/office/officeart/2008/layout/VerticalAccentList"/>
    <dgm:cxn modelId="{8BEB8E53-08A7-467D-B23D-8201956A6237}" type="presParOf" srcId="{F975BE82-E0B0-4899-9331-8742282EC7A8}" destId="{F15666F7-2BB8-45B8-92BA-ED595AB0785E}" srcOrd="1" destOrd="0" presId="urn:microsoft.com/office/officeart/2008/layout/VerticalAccentList"/>
    <dgm:cxn modelId="{995BC108-9BC0-4C12-9EEC-518D6BB81DFC}" type="presParOf" srcId="{F15666F7-2BB8-45B8-92BA-ED595AB0785E}" destId="{D6DBC4A6-4C32-4DBC-9A46-E2023307E1A6}" srcOrd="0" destOrd="0" presId="urn:microsoft.com/office/officeart/2008/layout/VerticalAccentList"/>
    <dgm:cxn modelId="{F96C855B-7200-4872-BD94-97B2D1A8AE60}" type="presParOf" srcId="{F15666F7-2BB8-45B8-92BA-ED595AB0785E}" destId="{0F44E8CD-C27B-40BD-9E10-38D03DB5DA41}" srcOrd="1" destOrd="0" presId="urn:microsoft.com/office/officeart/2008/layout/VerticalAccentList"/>
    <dgm:cxn modelId="{9AB3F695-BFAB-4807-ACDB-87314540DE07}" type="presParOf" srcId="{F15666F7-2BB8-45B8-92BA-ED595AB0785E}" destId="{821BE5E1-26F1-4E2C-9B9E-AD37D5B2AB45}" srcOrd="2" destOrd="0" presId="urn:microsoft.com/office/officeart/2008/layout/VerticalAccentList"/>
    <dgm:cxn modelId="{45D42831-B217-4E60-9771-25D95F54EA00}" type="presParOf" srcId="{F15666F7-2BB8-45B8-92BA-ED595AB0785E}" destId="{9B8816BF-0CC0-4E3D-BA71-6BA5A65B7BB3}" srcOrd="3" destOrd="0" presId="urn:microsoft.com/office/officeart/2008/layout/VerticalAccentList"/>
    <dgm:cxn modelId="{8EA9C59E-B548-450F-998B-E17C7B6D3EF0}" type="presParOf" srcId="{F15666F7-2BB8-45B8-92BA-ED595AB0785E}" destId="{B74B6591-D93B-49C0-BBEF-4F01E736A20E}" srcOrd="4" destOrd="0" presId="urn:microsoft.com/office/officeart/2008/layout/VerticalAccentList"/>
    <dgm:cxn modelId="{7AC42B04-9A98-442B-97A5-92CB6146D103}" type="presParOf" srcId="{F15666F7-2BB8-45B8-92BA-ED595AB0785E}" destId="{C1EA8495-F031-445C-9E6A-D0CCA3419E19}" srcOrd="5" destOrd="0" presId="urn:microsoft.com/office/officeart/2008/layout/VerticalAccentList"/>
    <dgm:cxn modelId="{50DF2A54-3622-42D4-9072-CDE1C8CA4E6E}" type="presParOf" srcId="{F15666F7-2BB8-45B8-92BA-ED595AB0785E}" destId="{A1FD3E88-C86E-4AB4-A737-A850ADDB82A5}" srcOrd="6" destOrd="0" presId="urn:microsoft.com/office/officeart/2008/layout/VerticalAccentList"/>
    <dgm:cxn modelId="{06695419-EE48-43E4-9D70-A2B3B23C522E}" type="presParOf" srcId="{F15666F7-2BB8-45B8-92BA-ED595AB0785E}" destId="{8A386A2D-55FB-4652-85CC-5F2BFD4B04ED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AD9056E-61FB-4E79-98FC-AFB054B8B297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EC66D853-9309-4E98-B099-DD4F5AAE55E5}">
      <dgm:prSet/>
      <dgm:spPr/>
      <dgm:t>
        <a:bodyPr/>
        <a:lstStyle/>
        <a:p>
          <a:r>
            <a:rPr lang="es-ES"/>
            <a:t>Ambientación espacial</a:t>
          </a:r>
        </a:p>
      </dgm:t>
    </dgm:pt>
    <dgm:pt modelId="{63097D70-0EED-4A51-AA87-F1C2E1DCEFBA}" type="parTrans" cxnId="{E787352F-C4C2-41AA-B077-B74C7DCBB657}">
      <dgm:prSet/>
      <dgm:spPr/>
      <dgm:t>
        <a:bodyPr/>
        <a:lstStyle/>
        <a:p>
          <a:endParaRPr lang="es-ES"/>
        </a:p>
      </dgm:t>
    </dgm:pt>
    <dgm:pt modelId="{9E0F1034-F1C4-4237-92E7-4D5C008A47FB}" type="sibTrans" cxnId="{E787352F-C4C2-41AA-B077-B74C7DCBB657}">
      <dgm:prSet/>
      <dgm:spPr/>
      <dgm:t>
        <a:bodyPr/>
        <a:lstStyle/>
        <a:p>
          <a:endParaRPr lang="es-ES"/>
        </a:p>
      </dgm:t>
    </dgm:pt>
    <dgm:pt modelId="{B560AE92-C5DA-46DE-B56D-AE3857B01CC8}">
      <dgm:prSet/>
      <dgm:spPr/>
      <dgm:t>
        <a:bodyPr/>
        <a:lstStyle/>
        <a:p>
          <a:r>
            <a:rPr lang="es-ES"/>
            <a:t>Estilo bidimensional</a:t>
          </a:r>
        </a:p>
      </dgm:t>
    </dgm:pt>
    <dgm:pt modelId="{3BBBC3ED-B449-4C6D-9A8D-5A45453A775B}" type="parTrans" cxnId="{4039414E-50BC-4A65-AE4E-9E4814FAE054}">
      <dgm:prSet/>
      <dgm:spPr/>
      <dgm:t>
        <a:bodyPr/>
        <a:lstStyle/>
        <a:p>
          <a:endParaRPr lang="es-ES"/>
        </a:p>
      </dgm:t>
    </dgm:pt>
    <dgm:pt modelId="{674E7C90-DB0E-418C-8715-30C96052E258}" type="sibTrans" cxnId="{4039414E-50BC-4A65-AE4E-9E4814FAE054}">
      <dgm:prSet/>
      <dgm:spPr/>
      <dgm:t>
        <a:bodyPr/>
        <a:lstStyle/>
        <a:p>
          <a:endParaRPr lang="es-ES"/>
        </a:p>
      </dgm:t>
    </dgm:pt>
    <dgm:pt modelId="{6908900E-6E63-496D-9594-5B4E91C09916}">
      <dgm:prSet/>
      <dgm:spPr/>
      <dgm:t>
        <a:bodyPr/>
        <a:lstStyle/>
        <a:p>
          <a:r>
            <a:rPr lang="es-ES"/>
            <a:t>Pixel-art, 16x16 píxeles</a:t>
          </a:r>
        </a:p>
      </dgm:t>
    </dgm:pt>
    <dgm:pt modelId="{8D32F884-7C91-49D5-AAE0-F1344C7E0189}" type="parTrans" cxnId="{6FD3AD21-8307-4ADA-9D7B-C9F6CC2C72D5}">
      <dgm:prSet/>
      <dgm:spPr/>
      <dgm:t>
        <a:bodyPr/>
        <a:lstStyle/>
        <a:p>
          <a:endParaRPr lang="es-ES"/>
        </a:p>
      </dgm:t>
    </dgm:pt>
    <dgm:pt modelId="{F62138F2-8934-4E54-859F-802FA845C9E9}" type="sibTrans" cxnId="{6FD3AD21-8307-4ADA-9D7B-C9F6CC2C72D5}">
      <dgm:prSet/>
      <dgm:spPr/>
      <dgm:t>
        <a:bodyPr/>
        <a:lstStyle/>
        <a:p>
          <a:endParaRPr lang="es-ES"/>
        </a:p>
      </dgm:t>
    </dgm:pt>
    <dgm:pt modelId="{C32EF43C-1526-4699-98DC-2C47E7C51264}">
      <dgm:prSet/>
      <dgm:spPr/>
      <dgm:t>
        <a:bodyPr/>
        <a:lstStyle/>
        <a:p>
          <a:r>
            <a:rPr lang="es-ES"/>
            <a:t>Efectos de sonido de código abierto</a:t>
          </a:r>
        </a:p>
      </dgm:t>
    </dgm:pt>
    <dgm:pt modelId="{C998CC23-4E96-4A23-BB1B-8F40C06E7A6C}" type="parTrans" cxnId="{BFCD2D61-A325-47EF-A975-C03085614BCB}">
      <dgm:prSet/>
      <dgm:spPr/>
      <dgm:t>
        <a:bodyPr/>
        <a:lstStyle/>
        <a:p>
          <a:endParaRPr lang="es-ES"/>
        </a:p>
      </dgm:t>
    </dgm:pt>
    <dgm:pt modelId="{3B553CBC-4FB1-4A5B-8DE4-161D74B63DF5}" type="sibTrans" cxnId="{BFCD2D61-A325-47EF-A975-C03085614BCB}">
      <dgm:prSet/>
      <dgm:spPr/>
      <dgm:t>
        <a:bodyPr/>
        <a:lstStyle/>
        <a:p>
          <a:endParaRPr lang="es-ES"/>
        </a:p>
      </dgm:t>
    </dgm:pt>
    <dgm:pt modelId="{2D7260BD-0B78-4CE9-82DE-709DD995A4FF}" type="pres">
      <dgm:prSet presAssocID="{6AD9056E-61FB-4E79-98FC-AFB054B8B297}" presName="Name0" presStyleCnt="0">
        <dgm:presLayoutVars>
          <dgm:dir/>
        </dgm:presLayoutVars>
      </dgm:prSet>
      <dgm:spPr/>
    </dgm:pt>
    <dgm:pt modelId="{4BF9D87E-8AA3-41EE-B28D-30EC3DB031A9}" type="pres">
      <dgm:prSet presAssocID="{EC66D853-9309-4E98-B099-DD4F5AAE55E5}" presName="noChildren" presStyleCnt="0"/>
      <dgm:spPr/>
    </dgm:pt>
    <dgm:pt modelId="{32242D13-AF60-4492-9D9C-4A524B59E8CF}" type="pres">
      <dgm:prSet presAssocID="{EC66D853-9309-4E98-B099-DD4F5AAE55E5}" presName="gap" presStyleCnt="0"/>
      <dgm:spPr/>
    </dgm:pt>
    <dgm:pt modelId="{B59D2259-AC74-42F0-9BD3-2276671E76FD}" type="pres">
      <dgm:prSet presAssocID="{EC66D853-9309-4E98-B099-DD4F5AAE55E5}" presName="medCircle2" presStyleLbl="vennNode1" presStyleIdx="0" presStyleCnt="4"/>
      <dgm:spPr/>
    </dgm:pt>
    <dgm:pt modelId="{1E2E72AE-CF71-429F-91F2-F16BAAAAFB3A}" type="pres">
      <dgm:prSet presAssocID="{EC66D853-9309-4E98-B099-DD4F5AAE55E5}" presName="txLvlOnly1" presStyleLbl="revTx" presStyleIdx="0" presStyleCnt="4"/>
      <dgm:spPr/>
    </dgm:pt>
    <dgm:pt modelId="{D62D3532-AAE1-4DF6-AA57-D76F6DBFDCAA}" type="pres">
      <dgm:prSet presAssocID="{B560AE92-C5DA-46DE-B56D-AE3857B01CC8}" presName="noChildren" presStyleCnt="0"/>
      <dgm:spPr/>
    </dgm:pt>
    <dgm:pt modelId="{10F5A285-1CAF-4387-8C97-C84F42673D88}" type="pres">
      <dgm:prSet presAssocID="{B560AE92-C5DA-46DE-B56D-AE3857B01CC8}" presName="gap" presStyleCnt="0"/>
      <dgm:spPr/>
    </dgm:pt>
    <dgm:pt modelId="{6C7B8AE1-827E-4628-90F8-50E1E2E84704}" type="pres">
      <dgm:prSet presAssocID="{B560AE92-C5DA-46DE-B56D-AE3857B01CC8}" presName="medCircle2" presStyleLbl="vennNode1" presStyleIdx="1" presStyleCnt="4"/>
      <dgm:spPr/>
    </dgm:pt>
    <dgm:pt modelId="{8DA6E760-31CB-446A-BC63-285CF35A1D36}" type="pres">
      <dgm:prSet presAssocID="{B560AE92-C5DA-46DE-B56D-AE3857B01CC8}" presName="txLvlOnly1" presStyleLbl="revTx" presStyleIdx="1" presStyleCnt="4"/>
      <dgm:spPr/>
    </dgm:pt>
    <dgm:pt modelId="{B345ED80-B0F7-4604-A390-155966840296}" type="pres">
      <dgm:prSet presAssocID="{6908900E-6E63-496D-9594-5B4E91C09916}" presName="noChildren" presStyleCnt="0"/>
      <dgm:spPr/>
    </dgm:pt>
    <dgm:pt modelId="{4961C139-625C-438C-9B61-EB300C895FCD}" type="pres">
      <dgm:prSet presAssocID="{6908900E-6E63-496D-9594-5B4E91C09916}" presName="gap" presStyleCnt="0"/>
      <dgm:spPr/>
    </dgm:pt>
    <dgm:pt modelId="{16922317-1672-4733-98DC-2CF326AA0F7F}" type="pres">
      <dgm:prSet presAssocID="{6908900E-6E63-496D-9594-5B4E91C09916}" presName="medCircle2" presStyleLbl="vennNode1" presStyleIdx="2" presStyleCnt="4"/>
      <dgm:spPr/>
    </dgm:pt>
    <dgm:pt modelId="{C10EF057-128E-4C59-B974-726B9B83B2A3}" type="pres">
      <dgm:prSet presAssocID="{6908900E-6E63-496D-9594-5B4E91C09916}" presName="txLvlOnly1" presStyleLbl="revTx" presStyleIdx="2" presStyleCnt="4"/>
      <dgm:spPr/>
    </dgm:pt>
    <dgm:pt modelId="{4ED6DB2E-CCAB-4748-B47A-27F7B17397F2}" type="pres">
      <dgm:prSet presAssocID="{C32EF43C-1526-4699-98DC-2C47E7C51264}" presName="noChildren" presStyleCnt="0"/>
      <dgm:spPr/>
    </dgm:pt>
    <dgm:pt modelId="{43B12F70-6A4C-4F54-9051-7D890FE3DD60}" type="pres">
      <dgm:prSet presAssocID="{C32EF43C-1526-4699-98DC-2C47E7C51264}" presName="gap" presStyleCnt="0"/>
      <dgm:spPr/>
    </dgm:pt>
    <dgm:pt modelId="{8E0A761F-5D3D-4AA4-BBE9-2D4270315091}" type="pres">
      <dgm:prSet presAssocID="{C32EF43C-1526-4699-98DC-2C47E7C51264}" presName="medCircle2" presStyleLbl="vennNode1" presStyleIdx="3" presStyleCnt="4"/>
      <dgm:spPr/>
    </dgm:pt>
    <dgm:pt modelId="{1EDAFE4A-8C94-44B7-B814-44EBDD9931FA}" type="pres">
      <dgm:prSet presAssocID="{C32EF43C-1526-4699-98DC-2C47E7C51264}" presName="txLvlOnly1" presStyleLbl="revTx" presStyleIdx="3" presStyleCnt="4"/>
      <dgm:spPr/>
    </dgm:pt>
  </dgm:ptLst>
  <dgm:cxnLst>
    <dgm:cxn modelId="{6FD3AD21-8307-4ADA-9D7B-C9F6CC2C72D5}" srcId="{6AD9056E-61FB-4E79-98FC-AFB054B8B297}" destId="{6908900E-6E63-496D-9594-5B4E91C09916}" srcOrd="2" destOrd="0" parTransId="{8D32F884-7C91-49D5-AAE0-F1344C7E0189}" sibTransId="{F62138F2-8934-4E54-859F-802FA845C9E9}"/>
    <dgm:cxn modelId="{E787352F-C4C2-41AA-B077-B74C7DCBB657}" srcId="{6AD9056E-61FB-4E79-98FC-AFB054B8B297}" destId="{EC66D853-9309-4E98-B099-DD4F5AAE55E5}" srcOrd="0" destOrd="0" parTransId="{63097D70-0EED-4A51-AA87-F1C2E1DCEFBA}" sibTransId="{9E0F1034-F1C4-4237-92E7-4D5C008A47FB}"/>
    <dgm:cxn modelId="{BFCD2D61-A325-47EF-A975-C03085614BCB}" srcId="{6AD9056E-61FB-4E79-98FC-AFB054B8B297}" destId="{C32EF43C-1526-4699-98DC-2C47E7C51264}" srcOrd="3" destOrd="0" parTransId="{C998CC23-4E96-4A23-BB1B-8F40C06E7A6C}" sibTransId="{3B553CBC-4FB1-4A5B-8DE4-161D74B63DF5}"/>
    <dgm:cxn modelId="{5A49F943-7199-452F-8794-0AC9A555F66A}" type="presOf" srcId="{6AD9056E-61FB-4E79-98FC-AFB054B8B297}" destId="{2D7260BD-0B78-4CE9-82DE-709DD995A4FF}" srcOrd="0" destOrd="0" presId="urn:microsoft.com/office/officeart/2008/layout/VerticalCircleList"/>
    <dgm:cxn modelId="{4039414E-50BC-4A65-AE4E-9E4814FAE054}" srcId="{6AD9056E-61FB-4E79-98FC-AFB054B8B297}" destId="{B560AE92-C5DA-46DE-B56D-AE3857B01CC8}" srcOrd="1" destOrd="0" parTransId="{3BBBC3ED-B449-4C6D-9A8D-5A45453A775B}" sibTransId="{674E7C90-DB0E-418C-8715-30C96052E258}"/>
    <dgm:cxn modelId="{C4A6938B-A5EC-43E6-9D2F-16630634DA32}" type="presOf" srcId="{6908900E-6E63-496D-9594-5B4E91C09916}" destId="{C10EF057-128E-4C59-B974-726B9B83B2A3}" srcOrd="0" destOrd="0" presId="urn:microsoft.com/office/officeart/2008/layout/VerticalCircleList"/>
    <dgm:cxn modelId="{9CF1FDC8-06A8-410E-BFD9-03C60B226B9B}" type="presOf" srcId="{B560AE92-C5DA-46DE-B56D-AE3857B01CC8}" destId="{8DA6E760-31CB-446A-BC63-285CF35A1D36}" srcOrd="0" destOrd="0" presId="urn:microsoft.com/office/officeart/2008/layout/VerticalCircleList"/>
    <dgm:cxn modelId="{E1D469F0-2122-414E-80CB-F86337821F94}" type="presOf" srcId="{EC66D853-9309-4E98-B099-DD4F5AAE55E5}" destId="{1E2E72AE-CF71-429F-91F2-F16BAAAAFB3A}" srcOrd="0" destOrd="0" presId="urn:microsoft.com/office/officeart/2008/layout/VerticalCircleList"/>
    <dgm:cxn modelId="{3BA442F4-0DCA-4389-9B46-0E88A6BF8F3D}" type="presOf" srcId="{C32EF43C-1526-4699-98DC-2C47E7C51264}" destId="{1EDAFE4A-8C94-44B7-B814-44EBDD9931FA}" srcOrd="0" destOrd="0" presId="urn:microsoft.com/office/officeart/2008/layout/VerticalCircleList"/>
    <dgm:cxn modelId="{969E37C6-4A52-4B3F-8046-07053A4EDF21}" type="presParOf" srcId="{2D7260BD-0B78-4CE9-82DE-709DD995A4FF}" destId="{4BF9D87E-8AA3-41EE-B28D-30EC3DB031A9}" srcOrd="0" destOrd="0" presId="urn:microsoft.com/office/officeart/2008/layout/VerticalCircleList"/>
    <dgm:cxn modelId="{6AAF6270-ECD5-4B36-AFC6-22D1B9BD247B}" type="presParOf" srcId="{4BF9D87E-8AA3-41EE-B28D-30EC3DB031A9}" destId="{32242D13-AF60-4492-9D9C-4A524B59E8CF}" srcOrd="0" destOrd="0" presId="urn:microsoft.com/office/officeart/2008/layout/VerticalCircleList"/>
    <dgm:cxn modelId="{353FD4D5-595A-4817-AD25-9299E3CAACD8}" type="presParOf" srcId="{4BF9D87E-8AA3-41EE-B28D-30EC3DB031A9}" destId="{B59D2259-AC74-42F0-9BD3-2276671E76FD}" srcOrd="1" destOrd="0" presId="urn:microsoft.com/office/officeart/2008/layout/VerticalCircleList"/>
    <dgm:cxn modelId="{5E119EAE-58D9-491A-B761-7BBF3153B2A3}" type="presParOf" srcId="{4BF9D87E-8AA3-41EE-B28D-30EC3DB031A9}" destId="{1E2E72AE-CF71-429F-91F2-F16BAAAAFB3A}" srcOrd="2" destOrd="0" presId="urn:microsoft.com/office/officeart/2008/layout/VerticalCircleList"/>
    <dgm:cxn modelId="{35082CC7-137B-4F6A-AECA-A2D46B4CF763}" type="presParOf" srcId="{2D7260BD-0B78-4CE9-82DE-709DD995A4FF}" destId="{D62D3532-AAE1-4DF6-AA57-D76F6DBFDCAA}" srcOrd="1" destOrd="0" presId="urn:microsoft.com/office/officeart/2008/layout/VerticalCircleList"/>
    <dgm:cxn modelId="{90A93815-691E-4C17-8347-F59E76A6540E}" type="presParOf" srcId="{D62D3532-AAE1-4DF6-AA57-D76F6DBFDCAA}" destId="{10F5A285-1CAF-4387-8C97-C84F42673D88}" srcOrd="0" destOrd="0" presId="urn:microsoft.com/office/officeart/2008/layout/VerticalCircleList"/>
    <dgm:cxn modelId="{21D6B67D-3D8E-4203-AB62-821437AA3177}" type="presParOf" srcId="{D62D3532-AAE1-4DF6-AA57-D76F6DBFDCAA}" destId="{6C7B8AE1-827E-4628-90F8-50E1E2E84704}" srcOrd="1" destOrd="0" presId="urn:microsoft.com/office/officeart/2008/layout/VerticalCircleList"/>
    <dgm:cxn modelId="{967D255F-37C4-4BBC-835F-0C17BFC05280}" type="presParOf" srcId="{D62D3532-AAE1-4DF6-AA57-D76F6DBFDCAA}" destId="{8DA6E760-31CB-446A-BC63-285CF35A1D36}" srcOrd="2" destOrd="0" presId="urn:microsoft.com/office/officeart/2008/layout/VerticalCircleList"/>
    <dgm:cxn modelId="{0C23BB1D-EA5E-4CBA-88CD-BCFCB7E5B358}" type="presParOf" srcId="{2D7260BD-0B78-4CE9-82DE-709DD995A4FF}" destId="{B345ED80-B0F7-4604-A390-155966840296}" srcOrd="2" destOrd="0" presId="urn:microsoft.com/office/officeart/2008/layout/VerticalCircleList"/>
    <dgm:cxn modelId="{C3DF4B6E-94E1-4C8A-949A-698D3E3739EF}" type="presParOf" srcId="{B345ED80-B0F7-4604-A390-155966840296}" destId="{4961C139-625C-438C-9B61-EB300C895FCD}" srcOrd="0" destOrd="0" presId="urn:microsoft.com/office/officeart/2008/layout/VerticalCircleList"/>
    <dgm:cxn modelId="{11E86325-42C5-4B5F-8860-DDD199332B17}" type="presParOf" srcId="{B345ED80-B0F7-4604-A390-155966840296}" destId="{16922317-1672-4733-98DC-2CF326AA0F7F}" srcOrd="1" destOrd="0" presId="urn:microsoft.com/office/officeart/2008/layout/VerticalCircleList"/>
    <dgm:cxn modelId="{D739FF89-29ED-4900-82A4-FE5D72EEF233}" type="presParOf" srcId="{B345ED80-B0F7-4604-A390-155966840296}" destId="{C10EF057-128E-4C59-B974-726B9B83B2A3}" srcOrd="2" destOrd="0" presId="urn:microsoft.com/office/officeart/2008/layout/VerticalCircleList"/>
    <dgm:cxn modelId="{336EB4A8-1FD7-43AE-8DEE-BD146AD3B622}" type="presParOf" srcId="{2D7260BD-0B78-4CE9-82DE-709DD995A4FF}" destId="{4ED6DB2E-CCAB-4748-B47A-27F7B17397F2}" srcOrd="3" destOrd="0" presId="urn:microsoft.com/office/officeart/2008/layout/VerticalCircleList"/>
    <dgm:cxn modelId="{FCB024FD-2F59-4E64-9FA3-0C3BDE4A650C}" type="presParOf" srcId="{4ED6DB2E-CCAB-4748-B47A-27F7B17397F2}" destId="{43B12F70-6A4C-4F54-9051-7D890FE3DD60}" srcOrd="0" destOrd="0" presId="urn:microsoft.com/office/officeart/2008/layout/VerticalCircleList"/>
    <dgm:cxn modelId="{9575DD77-45B2-44BE-A81D-3F1F369A371B}" type="presParOf" srcId="{4ED6DB2E-CCAB-4748-B47A-27F7B17397F2}" destId="{8E0A761F-5D3D-4AA4-BBE9-2D4270315091}" srcOrd="1" destOrd="0" presId="urn:microsoft.com/office/officeart/2008/layout/VerticalCircleList"/>
    <dgm:cxn modelId="{B17E1CA6-1754-4561-AA8F-13C02636B90F}" type="presParOf" srcId="{4ED6DB2E-CCAB-4748-B47A-27F7B17397F2}" destId="{1EDAFE4A-8C94-44B7-B814-44EBDD9931F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327BEA4-4D4F-4885-8E0C-17A8DB52E496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34954AE1-6C2F-48A5-A422-8742F1A7098F}">
      <dgm:prSet/>
      <dgm:spPr/>
      <dgm:t>
        <a:bodyPr/>
        <a:lstStyle/>
        <a:p>
          <a:r>
            <a:rPr lang="es-ES" b="1"/>
            <a:t>Movimiento del jugador</a:t>
          </a:r>
          <a:endParaRPr lang="es-ES"/>
        </a:p>
      </dgm:t>
    </dgm:pt>
    <dgm:pt modelId="{84DD5D03-4507-4371-A59C-1F144A2BB483}" type="parTrans" cxnId="{7E7AF334-C32E-4837-81A4-E5BBFEDF4A22}">
      <dgm:prSet/>
      <dgm:spPr/>
      <dgm:t>
        <a:bodyPr/>
        <a:lstStyle/>
        <a:p>
          <a:endParaRPr lang="es-ES"/>
        </a:p>
      </dgm:t>
    </dgm:pt>
    <dgm:pt modelId="{168B2DAF-4ECF-4049-8EB2-6E5E4080CB89}" type="sibTrans" cxnId="{7E7AF334-C32E-4837-81A4-E5BBFEDF4A22}">
      <dgm:prSet/>
      <dgm:spPr/>
      <dgm:t>
        <a:bodyPr/>
        <a:lstStyle/>
        <a:p>
          <a:endParaRPr lang="es-ES"/>
        </a:p>
      </dgm:t>
    </dgm:pt>
    <dgm:pt modelId="{27D2D5E9-48D8-4AF6-B6AC-A92A0564E603}">
      <dgm:prSet/>
      <dgm:spPr/>
      <dgm:t>
        <a:bodyPr/>
        <a:lstStyle/>
        <a:p>
          <a:r>
            <a:rPr lang="es-ES"/>
            <a:t>2 dimensiones</a:t>
          </a:r>
        </a:p>
      </dgm:t>
    </dgm:pt>
    <dgm:pt modelId="{EB022EEA-97CB-425D-865F-F6640F3B86BA}" type="parTrans" cxnId="{90AC33DD-242C-472F-87AA-B3F9D8104A4C}">
      <dgm:prSet/>
      <dgm:spPr/>
      <dgm:t>
        <a:bodyPr/>
        <a:lstStyle/>
        <a:p>
          <a:endParaRPr lang="es-ES"/>
        </a:p>
      </dgm:t>
    </dgm:pt>
    <dgm:pt modelId="{E77CB407-ADAA-4B46-925F-FD953983514B}" type="sibTrans" cxnId="{90AC33DD-242C-472F-87AA-B3F9D8104A4C}">
      <dgm:prSet/>
      <dgm:spPr/>
      <dgm:t>
        <a:bodyPr/>
        <a:lstStyle/>
        <a:p>
          <a:endParaRPr lang="es-ES"/>
        </a:p>
      </dgm:t>
    </dgm:pt>
    <dgm:pt modelId="{4DD94C39-4716-4164-95C6-DE3F742F5E8C}">
      <dgm:prSet/>
      <dgm:spPr/>
      <dgm:t>
        <a:bodyPr/>
        <a:lstStyle/>
        <a:p>
          <a:r>
            <a:rPr lang="es-ES"/>
            <a:t>Vista cenital o </a:t>
          </a:r>
          <a:r>
            <a:rPr lang="es-ES" i="1"/>
            <a:t>top-down</a:t>
          </a:r>
          <a:endParaRPr lang="es-ES"/>
        </a:p>
      </dgm:t>
    </dgm:pt>
    <dgm:pt modelId="{DC4EB705-E1F4-4FBB-8E78-B93FA7942F6B}" type="parTrans" cxnId="{6FB0BF25-51F7-48D9-B8F6-A89466C8D2C8}">
      <dgm:prSet/>
      <dgm:spPr/>
      <dgm:t>
        <a:bodyPr/>
        <a:lstStyle/>
        <a:p>
          <a:endParaRPr lang="es-ES"/>
        </a:p>
      </dgm:t>
    </dgm:pt>
    <dgm:pt modelId="{67CC31F8-C877-4C52-90D1-84990B0A4532}" type="sibTrans" cxnId="{6FB0BF25-51F7-48D9-B8F6-A89466C8D2C8}">
      <dgm:prSet/>
      <dgm:spPr/>
      <dgm:t>
        <a:bodyPr/>
        <a:lstStyle/>
        <a:p>
          <a:endParaRPr lang="es-ES"/>
        </a:p>
      </dgm:t>
    </dgm:pt>
    <dgm:pt modelId="{58200E1E-0586-426A-8BEA-6887F9120E84}" type="pres">
      <dgm:prSet presAssocID="{4327BEA4-4D4F-4885-8E0C-17A8DB52E496}" presName="theList" presStyleCnt="0">
        <dgm:presLayoutVars>
          <dgm:dir/>
          <dgm:animLvl val="lvl"/>
          <dgm:resizeHandles val="exact"/>
        </dgm:presLayoutVars>
      </dgm:prSet>
      <dgm:spPr/>
    </dgm:pt>
    <dgm:pt modelId="{86AEDA1A-A1AB-4146-B939-62790A8DB3EE}" type="pres">
      <dgm:prSet presAssocID="{34954AE1-6C2F-48A5-A422-8742F1A7098F}" presName="compNode" presStyleCnt="0"/>
      <dgm:spPr/>
    </dgm:pt>
    <dgm:pt modelId="{622569E6-8549-4D09-8F00-FD035650A454}" type="pres">
      <dgm:prSet presAssocID="{34954AE1-6C2F-48A5-A422-8742F1A7098F}" presName="aNode" presStyleLbl="bgShp" presStyleIdx="0" presStyleCnt="1"/>
      <dgm:spPr/>
    </dgm:pt>
    <dgm:pt modelId="{99BD0DC4-502E-4F2A-9805-27D778665991}" type="pres">
      <dgm:prSet presAssocID="{34954AE1-6C2F-48A5-A422-8742F1A7098F}" presName="textNode" presStyleLbl="bgShp" presStyleIdx="0" presStyleCnt="1"/>
      <dgm:spPr/>
    </dgm:pt>
    <dgm:pt modelId="{3D19EAA0-7C53-4A92-8B59-0A732E0F44B0}" type="pres">
      <dgm:prSet presAssocID="{34954AE1-6C2F-48A5-A422-8742F1A7098F}" presName="compChildNode" presStyleCnt="0"/>
      <dgm:spPr/>
    </dgm:pt>
    <dgm:pt modelId="{F5E76F3A-A45E-45F9-9B0D-6BC563CBA11A}" type="pres">
      <dgm:prSet presAssocID="{34954AE1-6C2F-48A5-A422-8742F1A7098F}" presName="theInnerList" presStyleCnt="0"/>
      <dgm:spPr/>
    </dgm:pt>
    <dgm:pt modelId="{64F4951A-C396-4556-8927-825B9A3077A7}" type="pres">
      <dgm:prSet presAssocID="{27D2D5E9-48D8-4AF6-B6AC-A92A0564E603}" presName="childNode" presStyleLbl="node1" presStyleIdx="0" presStyleCnt="2">
        <dgm:presLayoutVars>
          <dgm:bulletEnabled val="1"/>
        </dgm:presLayoutVars>
      </dgm:prSet>
      <dgm:spPr/>
    </dgm:pt>
    <dgm:pt modelId="{A9315E44-A523-430D-A45A-4B087F585DC8}" type="pres">
      <dgm:prSet presAssocID="{27D2D5E9-48D8-4AF6-B6AC-A92A0564E603}" presName="aSpace2" presStyleCnt="0"/>
      <dgm:spPr/>
    </dgm:pt>
    <dgm:pt modelId="{E1975ED7-4D5C-4723-93C7-2FBDF7754C63}" type="pres">
      <dgm:prSet presAssocID="{4DD94C39-4716-4164-95C6-DE3F742F5E8C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0428F110-B3E6-432B-8E54-38AAC30E0AE9}" type="presOf" srcId="{27D2D5E9-48D8-4AF6-B6AC-A92A0564E603}" destId="{64F4951A-C396-4556-8927-825B9A3077A7}" srcOrd="0" destOrd="0" presId="urn:microsoft.com/office/officeart/2005/8/layout/lProcess2"/>
    <dgm:cxn modelId="{6FB0BF25-51F7-48D9-B8F6-A89466C8D2C8}" srcId="{34954AE1-6C2F-48A5-A422-8742F1A7098F}" destId="{4DD94C39-4716-4164-95C6-DE3F742F5E8C}" srcOrd="1" destOrd="0" parTransId="{DC4EB705-E1F4-4FBB-8E78-B93FA7942F6B}" sibTransId="{67CC31F8-C877-4C52-90D1-84990B0A4532}"/>
    <dgm:cxn modelId="{7E7AF334-C32E-4837-81A4-E5BBFEDF4A22}" srcId="{4327BEA4-4D4F-4885-8E0C-17A8DB52E496}" destId="{34954AE1-6C2F-48A5-A422-8742F1A7098F}" srcOrd="0" destOrd="0" parTransId="{84DD5D03-4507-4371-A59C-1F144A2BB483}" sibTransId="{168B2DAF-4ECF-4049-8EB2-6E5E4080CB89}"/>
    <dgm:cxn modelId="{77E7D153-266F-4335-910A-B00B834C9D01}" type="presOf" srcId="{34954AE1-6C2F-48A5-A422-8742F1A7098F}" destId="{622569E6-8549-4D09-8F00-FD035650A454}" srcOrd="0" destOrd="0" presId="urn:microsoft.com/office/officeart/2005/8/layout/lProcess2"/>
    <dgm:cxn modelId="{7FED47B4-4746-496C-BBE9-9A9FD6D1C317}" type="presOf" srcId="{4327BEA4-4D4F-4885-8E0C-17A8DB52E496}" destId="{58200E1E-0586-426A-8BEA-6887F9120E84}" srcOrd="0" destOrd="0" presId="urn:microsoft.com/office/officeart/2005/8/layout/lProcess2"/>
    <dgm:cxn modelId="{34526BB7-A7A2-478C-93EF-46A1174ADA5F}" type="presOf" srcId="{4DD94C39-4716-4164-95C6-DE3F742F5E8C}" destId="{E1975ED7-4D5C-4723-93C7-2FBDF7754C63}" srcOrd="0" destOrd="0" presId="urn:microsoft.com/office/officeart/2005/8/layout/lProcess2"/>
    <dgm:cxn modelId="{596072CC-BB99-44ED-A334-3EA821E4B24C}" type="presOf" srcId="{34954AE1-6C2F-48A5-A422-8742F1A7098F}" destId="{99BD0DC4-502E-4F2A-9805-27D778665991}" srcOrd="1" destOrd="0" presId="urn:microsoft.com/office/officeart/2005/8/layout/lProcess2"/>
    <dgm:cxn modelId="{90AC33DD-242C-472F-87AA-B3F9D8104A4C}" srcId="{34954AE1-6C2F-48A5-A422-8742F1A7098F}" destId="{27D2D5E9-48D8-4AF6-B6AC-A92A0564E603}" srcOrd="0" destOrd="0" parTransId="{EB022EEA-97CB-425D-865F-F6640F3B86BA}" sibTransId="{E77CB407-ADAA-4B46-925F-FD953983514B}"/>
    <dgm:cxn modelId="{76A25F5A-31E2-43AF-8842-8DB04B4ABCA4}" type="presParOf" srcId="{58200E1E-0586-426A-8BEA-6887F9120E84}" destId="{86AEDA1A-A1AB-4146-B939-62790A8DB3EE}" srcOrd="0" destOrd="0" presId="urn:microsoft.com/office/officeart/2005/8/layout/lProcess2"/>
    <dgm:cxn modelId="{3DBFB91C-143E-4B48-814E-8FDE74DF9E5B}" type="presParOf" srcId="{86AEDA1A-A1AB-4146-B939-62790A8DB3EE}" destId="{622569E6-8549-4D09-8F00-FD035650A454}" srcOrd="0" destOrd="0" presId="urn:microsoft.com/office/officeart/2005/8/layout/lProcess2"/>
    <dgm:cxn modelId="{1F596116-1195-4C87-9FFF-5C2D17F0D8D9}" type="presParOf" srcId="{86AEDA1A-A1AB-4146-B939-62790A8DB3EE}" destId="{99BD0DC4-502E-4F2A-9805-27D778665991}" srcOrd="1" destOrd="0" presId="urn:microsoft.com/office/officeart/2005/8/layout/lProcess2"/>
    <dgm:cxn modelId="{670E56DA-273D-4212-92DA-8B7721FF7298}" type="presParOf" srcId="{86AEDA1A-A1AB-4146-B939-62790A8DB3EE}" destId="{3D19EAA0-7C53-4A92-8B59-0A732E0F44B0}" srcOrd="2" destOrd="0" presId="urn:microsoft.com/office/officeart/2005/8/layout/lProcess2"/>
    <dgm:cxn modelId="{7E2BEB88-DE68-4A61-949A-082A169229D5}" type="presParOf" srcId="{3D19EAA0-7C53-4A92-8B59-0A732E0F44B0}" destId="{F5E76F3A-A45E-45F9-9B0D-6BC563CBA11A}" srcOrd="0" destOrd="0" presId="urn:microsoft.com/office/officeart/2005/8/layout/lProcess2"/>
    <dgm:cxn modelId="{31AEEA09-7709-4023-BDD8-864B07AA971F}" type="presParOf" srcId="{F5E76F3A-A45E-45F9-9B0D-6BC563CBA11A}" destId="{64F4951A-C396-4556-8927-825B9A3077A7}" srcOrd="0" destOrd="0" presId="urn:microsoft.com/office/officeart/2005/8/layout/lProcess2"/>
    <dgm:cxn modelId="{2A0150C7-E1CE-4A4E-B676-1824C2C6D0BA}" type="presParOf" srcId="{F5E76F3A-A45E-45F9-9B0D-6BC563CBA11A}" destId="{A9315E44-A523-430D-A45A-4B087F585DC8}" srcOrd="1" destOrd="0" presId="urn:microsoft.com/office/officeart/2005/8/layout/lProcess2"/>
    <dgm:cxn modelId="{1617C3F5-2CC7-472B-AB42-8D01E1B283EE}" type="presParOf" srcId="{F5E76F3A-A45E-45F9-9B0D-6BC563CBA11A}" destId="{E1975ED7-4D5C-4723-93C7-2FBDF7754C6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29E1CA2-FEB0-4964-86EE-502584DA1C26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660CC5E9-A4AC-45A9-98EF-7C771F8CB151}">
      <dgm:prSet/>
      <dgm:spPr/>
      <dgm:t>
        <a:bodyPr/>
        <a:lstStyle/>
        <a:p>
          <a:r>
            <a:rPr lang="es-ES" b="1" dirty="0"/>
            <a:t>Apuntar el arma y disparar</a:t>
          </a:r>
          <a:endParaRPr lang="es-ES" dirty="0"/>
        </a:p>
      </dgm:t>
    </dgm:pt>
    <dgm:pt modelId="{8A973739-DE21-471E-AAC3-77415705A521}" type="parTrans" cxnId="{DA247BD3-925A-4164-82AA-A140D706AF0D}">
      <dgm:prSet/>
      <dgm:spPr/>
      <dgm:t>
        <a:bodyPr/>
        <a:lstStyle/>
        <a:p>
          <a:endParaRPr lang="es-ES"/>
        </a:p>
      </dgm:t>
    </dgm:pt>
    <dgm:pt modelId="{3AAC9BFD-381A-4655-9A74-ED487FED0814}" type="sibTrans" cxnId="{DA247BD3-925A-4164-82AA-A140D706AF0D}">
      <dgm:prSet/>
      <dgm:spPr/>
      <dgm:t>
        <a:bodyPr/>
        <a:lstStyle/>
        <a:p>
          <a:endParaRPr lang="es-ES"/>
        </a:p>
      </dgm:t>
    </dgm:pt>
    <dgm:pt modelId="{1BA6928B-C15D-4700-8C7D-2C717A08ED83}">
      <dgm:prSet/>
      <dgm:spPr/>
      <dgm:t>
        <a:bodyPr/>
        <a:lstStyle/>
        <a:p>
          <a:r>
            <a:rPr lang="es-ES"/>
            <a:t>Se tiene en cuenta la posición del cursor en la pantalla</a:t>
          </a:r>
        </a:p>
      </dgm:t>
    </dgm:pt>
    <dgm:pt modelId="{DA95D67A-972F-4695-8497-21651DB35624}" type="parTrans" cxnId="{007ECC6A-5AA7-460D-B0AC-610F52669DD7}">
      <dgm:prSet/>
      <dgm:spPr/>
      <dgm:t>
        <a:bodyPr/>
        <a:lstStyle/>
        <a:p>
          <a:endParaRPr lang="es-ES"/>
        </a:p>
      </dgm:t>
    </dgm:pt>
    <dgm:pt modelId="{833714E7-81B4-4592-A54F-010F5FF36391}" type="sibTrans" cxnId="{007ECC6A-5AA7-460D-B0AC-610F52669DD7}">
      <dgm:prSet/>
      <dgm:spPr/>
      <dgm:t>
        <a:bodyPr/>
        <a:lstStyle/>
        <a:p>
          <a:endParaRPr lang="es-ES"/>
        </a:p>
      </dgm:t>
    </dgm:pt>
    <dgm:pt modelId="{4E9FA59D-2493-4B1A-A893-5370EC80DD48}">
      <dgm:prSet/>
      <dgm:spPr/>
      <dgm:t>
        <a:bodyPr/>
        <a:lstStyle/>
        <a:p>
          <a:r>
            <a:rPr lang="es-ES" dirty="0"/>
            <a:t>Se calcula la rotación del arma del jugador</a:t>
          </a:r>
        </a:p>
      </dgm:t>
    </dgm:pt>
    <dgm:pt modelId="{543EA5F6-AC61-40E7-ADE7-659FAD70B732}" type="parTrans" cxnId="{A9C72AA1-1A54-4CBF-88AD-C8F08595C560}">
      <dgm:prSet/>
      <dgm:spPr/>
      <dgm:t>
        <a:bodyPr/>
        <a:lstStyle/>
        <a:p>
          <a:endParaRPr lang="es-ES"/>
        </a:p>
      </dgm:t>
    </dgm:pt>
    <dgm:pt modelId="{C1C6F6E3-3853-4572-8365-F83049F25DF6}" type="sibTrans" cxnId="{A9C72AA1-1A54-4CBF-88AD-C8F08595C560}">
      <dgm:prSet/>
      <dgm:spPr/>
      <dgm:t>
        <a:bodyPr/>
        <a:lstStyle/>
        <a:p>
          <a:endParaRPr lang="es-ES"/>
        </a:p>
      </dgm:t>
    </dgm:pt>
    <dgm:pt modelId="{0FA51B6B-D18D-4386-91E6-B8DEC33DEABB}">
      <dgm:prSet/>
      <dgm:spPr/>
      <dgm:t>
        <a:bodyPr/>
        <a:lstStyle/>
        <a:p>
          <a:r>
            <a:rPr lang="es-ES" dirty="0"/>
            <a:t>Botón izquierdo del ratón produce un disparo</a:t>
          </a:r>
        </a:p>
      </dgm:t>
    </dgm:pt>
    <dgm:pt modelId="{561168D9-FEC5-4C1F-9B22-9F1A152367D3}" type="parTrans" cxnId="{1DDC1009-D585-401E-9005-A885C2D0416B}">
      <dgm:prSet/>
      <dgm:spPr/>
      <dgm:t>
        <a:bodyPr/>
        <a:lstStyle/>
        <a:p>
          <a:endParaRPr lang="es-ES"/>
        </a:p>
      </dgm:t>
    </dgm:pt>
    <dgm:pt modelId="{E3827ABE-67A6-41BA-AF85-E439E0C6C3E9}" type="sibTrans" cxnId="{1DDC1009-D585-401E-9005-A885C2D0416B}">
      <dgm:prSet/>
      <dgm:spPr/>
      <dgm:t>
        <a:bodyPr/>
        <a:lstStyle/>
        <a:p>
          <a:endParaRPr lang="es-ES"/>
        </a:p>
      </dgm:t>
    </dgm:pt>
    <dgm:pt modelId="{A705EBF3-6EF3-4371-B8CA-CEF341EE4095}" type="pres">
      <dgm:prSet presAssocID="{129E1CA2-FEB0-4964-86EE-502584DA1C26}" presName="theList" presStyleCnt="0">
        <dgm:presLayoutVars>
          <dgm:dir/>
          <dgm:animLvl val="lvl"/>
          <dgm:resizeHandles val="exact"/>
        </dgm:presLayoutVars>
      </dgm:prSet>
      <dgm:spPr/>
    </dgm:pt>
    <dgm:pt modelId="{1C3198FC-A111-41F5-B0F7-F99378A51B56}" type="pres">
      <dgm:prSet presAssocID="{660CC5E9-A4AC-45A9-98EF-7C771F8CB151}" presName="compNode" presStyleCnt="0"/>
      <dgm:spPr/>
    </dgm:pt>
    <dgm:pt modelId="{EE9F449A-0BD9-4895-93D7-35993F7667EB}" type="pres">
      <dgm:prSet presAssocID="{660CC5E9-A4AC-45A9-98EF-7C771F8CB151}" presName="aNode" presStyleLbl="bgShp" presStyleIdx="0" presStyleCnt="1"/>
      <dgm:spPr/>
    </dgm:pt>
    <dgm:pt modelId="{E6D5B2F4-3296-4EDB-83DA-A1A060F8DF80}" type="pres">
      <dgm:prSet presAssocID="{660CC5E9-A4AC-45A9-98EF-7C771F8CB151}" presName="textNode" presStyleLbl="bgShp" presStyleIdx="0" presStyleCnt="1"/>
      <dgm:spPr/>
    </dgm:pt>
    <dgm:pt modelId="{1B5AE8F0-D9A2-46FF-B45A-2935D47564CB}" type="pres">
      <dgm:prSet presAssocID="{660CC5E9-A4AC-45A9-98EF-7C771F8CB151}" presName="compChildNode" presStyleCnt="0"/>
      <dgm:spPr/>
    </dgm:pt>
    <dgm:pt modelId="{9EA79DDA-6218-48AD-949E-DA35BB5897E7}" type="pres">
      <dgm:prSet presAssocID="{660CC5E9-A4AC-45A9-98EF-7C771F8CB151}" presName="theInnerList" presStyleCnt="0"/>
      <dgm:spPr/>
    </dgm:pt>
    <dgm:pt modelId="{E44D7F3B-2E21-4365-A854-63BA60B2BA65}" type="pres">
      <dgm:prSet presAssocID="{1BA6928B-C15D-4700-8C7D-2C717A08ED83}" presName="childNode" presStyleLbl="node1" presStyleIdx="0" presStyleCnt="3">
        <dgm:presLayoutVars>
          <dgm:bulletEnabled val="1"/>
        </dgm:presLayoutVars>
      </dgm:prSet>
      <dgm:spPr/>
    </dgm:pt>
    <dgm:pt modelId="{BB8790AC-6055-49C1-8051-5D5675ED8463}" type="pres">
      <dgm:prSet presAssocID="{1BA6928B-C15D-4700-8C7D-2C717A08ED83}" presName="aSpace2" presStyleCnt="0"/>
      <dgm:spPr/>
    </dgm:pt>
    <dgm:pt modelId="{768618F8-4C9B-4610-989F-0C8332BAE9A4}" type="pres">
      <dgm:prSet presAssocID="{4E9FA59D-2493-4B1A-A893-5370EC80DD48}" presName="childNode" presStyleLbl="node1" presStyleIdx="1" presStyleCnt="3">
        <dgm:presLayoutVars>
          <dgm:bulletEnabled val="1"/>
        </dgm:presLayoutVars>
      </dgm:prSet>
      <dgm:spPr/>
    </dgm:pt>
    <dgm:pt modelId="{F9E3B71A-FF9B-49A5-9CC5-EE89115C3393}" type="pres">
      <dgm:prSet presAssocID="{4E9FA59D-2493-4B1A-A893-5370EC80DD48}" presName="aSpace2" presStyleCnt="0"/>
      <dgm:spPr/>
    </dgm:pt>
    <dgm:pt modelId="{6A306197-5765-4FE8-BD06-26B1FDB79419}" type="pres">
      <dgm:prSet presAssocID="{0FA51B6B-D18D-4386-91E6-B8DEC33DEABB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1DDC1009-D585-401E-9005-A885C2D0416B}" srcId="{660CC5E9-A4AC-45A9-98EF-7C771F8CB151}" destId="{0FA51B6B-D18D-4386-91E6-B8DEC33DEABB}" srcOrd="2" destOrd="0" parTransId="{561168D9-FEC5-4C1F-9B22-9F1A152367D3}" sibTransId="{E3827ABE-67A6-41BA-AF85-E439E0C6C3E9}"/>
    <dgm:cxn modelId="{C0014A60-DB80-40EE-81E9-8BB057002A6A}" type="presOf" srcId="{660CC5E9-A4AC-45A9-98EF-7C771F8CB151}" destId="{E6D5B2F4-3296-4EDB-83DA-A1A060F8DF80}" srcOrd="1" destOrd="0" presId="urn:microsoft.com/office/officeart/2005/8/layout/lProcess2"/>
    <dgm:cxn modelId="{0B091C43-40CE-4F4F-A164-ABC8535EB56B}" type="presOf" srcId="{4E9FA59D-2493-4B1A-A893-5370EC80DD48}" destId="{768618F8-4C9B-4610-989F-0C8332BAE9A4}" srcOrd="0" destOrd="0" presId="urn:microsoft.com/office/officeart/2005/8/layout/lProcess2"/>
    <dgm:cxn modelId="{9A856948-C09D-4527-B52A-5F154B932D13}" type="presOf" srcId="{129E1CA2-FEB0-4964-86EE-502584DA1C26}" destId="{A705EBF3-6EF3-4371-B8CA-CEF341EE4095}" srcOrd="0" destOrd="0" presId="urn:microsoft.com/office/officeart/2005/8/layout/lProcess2"/>
    <dgm:cxn modelId="{007ECC6A-5AA7-460D-B0AC-610F52669DD7}" srcId="{660CC5E9-A4AC-45A9-98EF-7C771F8CB151}" destId="{1BA6928B-C15D-4700-8C7D-2C717A08ED83}" srcOrd="0" destOrd="0" parTransId="{DA95D67A-972F-4695-8497-21651DB35624}" sibTransId="{833714E7-81B4-4592-A54F-010F5FF36391}"/>
    <dgm:cxn modelId="{B285A395-2DC9-4100-A9C3-F5E81E0C4C2E}" type="presOf" srcId="{0FA51B6B-D18D-4386-91E6-B8DEC33DEABB}" destId="{6A306197-5765-4FE8-BD06-26B1FDB79419}" srcOrd="0" destOrd="0" presId="urn:microsoft.com/office/officeart/2005/8/layout/lProcess2"/>
    <dgm:cxn modelId="{A9C72AA1-1A54-4CBF-88AD-C8F08595C560}" srcId="{660CC5E9-A4AC-45A9-98EF-7C771F8CB151}" destId="{4E9FA59D-2493-4B1A-A893-5370EC80DD48}" srcOrd="1" destOrd="0" parTransId="{543EA5F6-AC61-40E7-ADE7-659FAD70B732}" sibTransId="{C1C6F6E3-3853-4572-8365-F83049F25DF6}"/>
    <dgm:cxn modelId="{B33F55A7-F254-48DA-902D-EF08E704A65C}" type="presOf" srcId="{1BA6928B-C15D-4700-8C7D-2C717A08ED83}" destId="{E44D7F3B-2E21-4365-A854-63BA60B2BA65}" srcOrd="0" destOrd="0" presId="urn:microsoft.com/office/officeart/2005/8/layout/lProcess2"/>
    <dgm:cxn modelId="{DA247BD3-925A-4164-82AA-A140D706AF0D}" srcId="{129E1CA2-FEB0-4964-86EE-502584DA1C26}" destId="{660CC5E9-A4AC-45A9-98EF-7C771F8CB151}" srcOrd="0" destOrd="0" parTransId="{8A973739-DE21-471E-AAC3-77415705A521}" sibTransId="{3AAC9BFD-381A-4655-9A74-ED487FED0814}"/>
    <dgm:cxn modelId="{F1F5B6FA-354F-46DC-85D6-73D10F6DE539}" type="presOf" srcId="{660CC5E9-A4AC-45A9-98EF-7C771F8CB151}" destId="{EE9F449A-0BD9-4895-93D7-35993F7667EB}" srcOrd="0" destOrd="0" presId="urn:microsoft.com/office/officeart/2005/8/layout/lProcess2"/>
    <dgm:cxn modelId="{13E5BDEE-54D5-482A-AEB3-DA6F08FB2F95}" type="presParOf" srcId="{A705EBF3-6EF3-4371-B8CA-CEF341EE4095}" destId="{1C3198FC-A111-41F5-B0F7-F99378A51B56}" srcOrd="0" destOrd="0" presId="urn:microsoft.com/office/officeart/2005/8/layout/lProcess2"/>
    <dgm:cxn modelId="{310D0D0B-148D-41F3-8DD2-C3F293A6670B}" type="presParOf" srcId="{1C3198FC-A111-41F5-B0F7-F99378A51B56}" destId="{EE9F449A-0BD9-4895-93D7-35993F7667EB}" srcOrd="0" destOrd="0" presId="urn:microsoft.com/office/officeart/2005/8/layout/lProcess2"/>
    <dgm:cxn modelId="{791A3FFB-967E-4EE0-B8C5-8EAB4367D65C}" type="presParOf" srcId="{1C3198FC-A111-41F5-B0F7-F99378A51B56}" destId="{E6D5B2F4-3296-4EDB-83DA-A1A060F8DF80}" srcOrd="1" destOrd="0" presId="urn:microsoft.com/office/officeart/2005/8/layout/lProcess2"/>
    <dgm:cxn modelId="{D9E8C767-B1B1-49EF-9ECD-7B04713A9623}" type="presParOf" srcId="{1C3198FC-A111-41F5-B0F7-F99378A51B56}" destId="{1B5AE8F0-D9A2-46FF-B45A-2935D47564CB}" srcOrd="2" destOrd="0" presId="urn:microsoft.com/office/officeart/2005/8/layout/lProcess2"/>
    <dgm:cxn modelId="{4ABC128E-0B3B-4DDF-83FE-945C9290AD73}" type="presParOf" srcId="{1B5AE8F0-D9A2-46FF-B45A-2935D47564CB}" destId="{9EA79DDA-6218-48AD-949E-DA35BB5897E7}" srcOrd="0" destOrd="0" presId="urn:microsoft.com/office/officeart/2005/8/layout/lProcess2"/>
    <dgm:cxn modelId="{87F857BB-DD93-4548-8A97-C061ED5E0253}" type="presParOf" srcId="{9EA79DDA-6218-48AD-949E-DA35BB5897E7}" destId="{E44D7F3B-2E21-4365-A854-63BA60B2BA65}" srcOrd="0" destOrd="0" presId="urn:microsoft.com/office/officeart/2005/8/layout/lProcess2"/>
    <dgm:cxn modelId="{BF05E806-1EC3-4161-8E79-58C8ED844C1B}" type="presParOf" srcId="{9EA79DDA-6218-48AD-949E-DA35BB5897E7}" destId="{BB8790AC-6055-49C1-8051-5D5675ED8463}" srcOrd="1" destOrd="0" presId="urn:microsoft.com/office/officeart/2005/8/layout/lProcess2"/>
    <dgm:cxn modelId="{1E842171-5B97-4B11-AEE5-D03A0992EBDB}" type="presParOf" srcId="{9EA79DDA-6218-48AD-949E-DA35BB5897E7}" destId="{768618F8-4C9B-4610-989F-0C8332BAE9A4}" srcOrd="2" destOrd="0" presId="urn:microsoft.com/office/officeart/2005/8/layout/lProcess2"/>
    <dgm:cxn modelId="{14F41A2F-67F3-4117-B4D0-2D861CB46D18}" type="presParOf" srcId="{9EA79DDA-6218-48AD-949E-DA35BB5897E7}" destId="{F9E3B71A-FF9B-49A5-9CC5-EE89115C3393}" srcOrd="3" destOrd="0" presId="urn:microsoft.com/office/officeart/2005/8/layout/lProcess2"/>
    <dgm:cxn modelId="{1776F298-F928-4F8F-9C51-F0B5747D5EFF}" type="presParOf" srcId="{9EA79DDA-6218-48AD-949E-DA35BB5897E7}" destId="{6A306197-5765-4FE8-BD06-26B1FDB79419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B29F911-D112-42E0-BE43-2F38509507D7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C14C1435-D949-454F-9830-46FABDD46C54}">
      <dgm:prSet/>
      <dgm:spPr/>
      <dgm:t>
        <a:bodyPr/>
        <a:lstStyle/>
        <a:p>
          <a:r>
            <a:rPr lang="es-ES" b="1" dirty="0"/>
            <a:t>Realizar una evasión</a:t>
          </a:r>
          <a:endParaRPr lang="es-ES" dirty="0"/>
        </a:p>
      </dgm:t>
    </dgm:pt>
    <dgm:pt modelId="{09A00044-FA45-4A3B-AB17-E2CEDA47EC77}" type="parTrans" cxnId="{0BC2214B-FBBE-4363-B244-BC561886C508}">
      <dgm:prSet/>
      <dgm:spPr/>
      <dgm:t>
        <a:bodyPr/>
        <a:lstStyle/>
        <a:p>
          <a:endParaRPr lang="es-ES"/>
        </a:p>
      </dgm:t>
    </dgm:pt>
    <dgm:pt modelId="{CA511B70-D8E5-47BF-963C-FFC433ABDFFB}" type="sibTrans" cxnId="{0BC2214B-FBBE-4363-B244-BC561886C508}">
      <dgm:prSet/>
      <dgm:spPr/>
      <dgm:t>
        <a:bodyPr/>
        <a:lstStyle/>
        <a:p>
          <a:endParaRPr lang="es-ES"/>
        </a:p>
      </dgm:t>
    </dgm:pt>
    <dgm:pt modelId="{0FD465B5-F6D1-4912-BA68-CBBB05C16532}">
      <dgm:prSet/>
      <dgm:spPr/>
      <dgm:t>
        <a:bodyPr/>
        <a:lstStyle/>
        <a:p>
          <a:r>
            <a:rPr lang="es-ES"/>
            <a:t>Enfriamiento de 2 segundos</a:t>
          </a:r>
        </a:p>
      </dgm:t>
    </dgm:pt>
    <dgm:pt modelId="{47038AD9-87D1-4C14-83D5-10DC72C8DA14}" type="parTrans" cxnId="{7FB32FB6-B597-40C8-83AC-325D799123BA}">
      <dgm:prSet/>
      <dgm:spPr/>
      <dgm:t>
        <a:bodyPr/>
        <a:lstStyle/>
        <a:p>
          <a:endParaRPr lang="es-ES"/>
        </a:p>
      </dgm:t>
    </dgm:pt>
    <dgm:pt modelId="{86BD71DE-0898-4195-8A9A-214A8A734B82}" type="sibTrans" cxnId="{7FB32FB6-B597-40C8-83AC-325D799123BA}">
      <dgm:prSet/>
      <dgm:spPr/>
      <dgm:t>
        <a:bodyPr/>
        <a:lstStyle/>
        <a:p>
          <a:endParaRPr lang="es-ES"/>
        </a:p>
      </dgm:t>
    </dgm:pt>
    <dgm:pt modelId="{275B86AB-7002-4AFF-9428-BC1A14A73E24}">
      <dgm:prSet/>
      <dgm:spPr/>
      <dgm:t>
        <a:bodyPr/>
        <a:lstStyle/>
        <a:p>
          <a:r>
            <a:rPr lang="es-ES"/>
            <a:t>Pulsar “Espacio” o botón derecho del ratón</a:t>
          </a:r>
        </a:p>
      </dgm:t>
    </dgm:pt>
    <dgm:pt modelId="{95E169DB-96D4-4FA8-943A-91EB42509C69}" type="parTrans" cxnId="{73B1CDDF-FD27-4055-B9C7-F490B165B9CB}">
      <dgm:prSet/>
      <dgm:spPr/>
      <dgm:t>
        <a:bodyPr/>
        <a:lstStyle/>
        <a:p>
          <a:endParaRPr lang="es-ES"/>
        </a:p>
      </dgm:t>
    </dgm:pt>
    <dgm:pt modelId="{FAE36AB2-DCA1-405A-96BB-50088180793A}" type="sibTrans" cxnId="{73B1CDDF-FD27-4055-B9C7-F490B165B9CB}">
      <dgm:prSet/>
      <dgm:spPr/>
      <dgm:t>
        <a:bodyPr/>
        <a:lstStyle/>
        <a:p>
          <a:endParaRPr lang="es-ES"/>
        </a:p>
      </dgm:t>
    </dgm:pt>
    <dgm:pt modelId="{9791BD73-680A-4387-9342-409200AD2C3E}">
      <dgm:prSet/>
      <dgm:spPr/>
      <dgm:t>
        <a:bodyPr/>
        <a:lstStyle/>
        <a:p>
          <a:r>
            <a:rPr lang="es-ES" b="1"/>
            <a:t>Curarse con un botiquín</a:t>
          </a:r>
          <a:endParaRPr lang="es-ES"/>
        </a:p>
      </dgm:t>
    </dgm:pt>
    <dgm:pt modelId="{8AE05ED6-73BD-48EF-8193-76F2810E5A80}" type="parTrans" cxnId="{C19C9023-EF91-498C-AC8B-408D7234638A}">
      <dgm:prSet/>
      <dgm:spPr/>
      <dgm:t>
        <a:bodyPr/>
        <a:lstStyle/>
        <a:p>
          <a:endParaRPr lang="es-ES"/>
        </a:p>
      </dgm:t>
    </dgm:pt>
    <dgm:pt modelId="{5A4F56BB-EE17-4B49-9579-0D32E539D3A3}" type="sibTrans" cxnId="{C19C9023-EF91-498C-AC8B-408D7234638A}">
      <dgm:prSet/>
      <dgm:spPr/>
      <dgm:t>
        <a:bodyPr/>
        <a:lstStyle/>
        <a:p>
          <a:endParaRPr lang="es-ES"/>
        </a:p>
      </dgm:t>
    </dgm:pt>
    <dgm:pt modelId="{8147BC6F-5DE9-41B4-BA9D-B1621ADEB963}">
      <dgm:prSet/>
      <dgm:spPr/>
      <dgm:t>
        <a:bodyPr/>
        <a:lstStyle/>
        <a:p>
          <a:r>
            <a:rPr lang="es-ES"/>
            <a:t>Restaura parte de la salud del jugador</a:t>
          </a:r>
        </a:p>
      </dgm:t>
    </dgm:pt>
    <dgm:pt modelId="{5FC19157-1ED4-4609-B3AD-F872089B99E9}" type="parTrans" cxnId="{88AFF852-D3AA-48C5-AF72-BC260594F98E}">
      <dgm:prSet/>
      <dgm:spPr/>
      <dgm:t>
        <a:bodyPr/>
        <a:lstStyle/>
        <a:p>
          <a:endParaRPr lang="es-ES"/>
        </a:p>
      </dgm:t>
    </dgm:pt>
    <dgm:pt modelId="{EBF0152A-5F7F-48A0-B23B-92A47A4F2B7B}" type="sibTrans" cxnId="{88AFF852-D3AA-48C5-AF72-BC260594F98E}">
      <dgm:prSet/>
      <dgm:spPr/>
      <dgm:t>
        <a:bodyPr/>
        <a:lstStyle/>
        <a:p>
          <a:endParaRPr lang="es-ES"/>
        </a:p>
      </dgm:t>
    </dgm:pt>
    <dgm:pt modelId="{7572C1D5-AC40-4906-A771-419406A9D0BE}">
      <dgm:prSet/>
      <dgm:spPr/>
      <dgm:t>
        <a:bodyPr/>
        <a:lstStyle/>
        <a:p>
          <a:r>
            <a:rPr lang="es-ES"/>
            <a:t>Número de usos determinados</a:t>
          </a:r>
        </a:p>
      </dgm:t>
    </dgm:pt>
    <dgm:pt modelId="{B4C01D56-602B-4751-BE4B-36E7768477BC}" type="parTrans" cxnId="{317EB519-4E80-472C-8186-11F5B0F4993F}">
      <dgm:prSet/>
      <dgm:spPr/>
      <dgm:t>
        <a:bodyPr/>
        <a:lstStyle/>
        <a:p>
          <a:endParaRPr lang="es-ES"/>
        </a:p>
      </dgm:t>
    </dgm:pt>
    <dgm:pt modelId="{215EBF63-B228-4E72-BC4D-9AF756F0DA87}" type="sibTrans" cxnId="{317EB519-4E80-472C-8186-11F5B0F4993F}">
      <dgm:prSet/>
      <dgm:spPr/>
      <dgm:t>
        <a:bodyPr/>
        <a:lstStyle/>
        <a:p>
          <a:endParaRPr lang="es-ES"/>
        </a:p>
      </dgm:t>
    </dgm:pt>
    <dgm:pt modelId="{F8A57161-C7D7-4D73-9701-1C6085504554}">
      <dgm:prSet/>
      <dgm:spPr/>
      <dgm:t>
        <a:bodyPr/>
        <a:lstStyle/>
        <a:p>
          <a:r>
            <a:rPr lang="es-ES" b="1"/>
            <a:t>Abrir el menú de pausa</a:t>
          </a:r>
          <a:endParaRPr lang="es-ES"/>
        </a:p>
      </dgm:t>
    </dgm:pt>
    <dgm:pt modelId="{EF3759FB-CD7F-4FE9-90F3-9F3210E7E656}" type="parTrans" cxnId="{6B0372EF-20DA-40E5-8279-6660743C338C}">
      <dgm:prSet/>
      <dgm:spPr/>
      <dgm:t>
        <a:bodyPr/>
        <a:lstStyle/>
        <a:p>
          <a:endParaRPr lang="es-ES"/>
        </a:p>
      </dgm:t>
    </dgm:pt>
    <dgm:pt modelId="{2CB7E373-600F-4F97-B855-9AFDB88282A0}" type="sibTrans" cxnId="{6B0372EF-20DA-40E5-8279-6660743C338C}">
      <dgm:prSet/>
      <dgm:spPr/>
      <dgm:t>
        <a:bodyPr/>
        <a:lstStyle/>
        <a:p>
          <a:endParaRPr lang="es-ES"/>
        </a:p>
      </dgm:t>
    </dgm:pt>
    <dgm:pt modelId="{538AB94B-F2C9-49E4-8F73-E9791C24C0FB}">
      <dgm:prSet/>
      <dgm:spPr/>
      <dgm:t>
        <a:bodyPr/>
        <a:lstStyle/>
        <a:p>
          <a:r>
            <a:rPr lang="es-ES"/>
            <a:t>No cambia la escala temporal</a:t>
          </a:r>
        </a:p>
      </dgm:t>
    </dgm:pt>
    <dgm:pt modelId="{634F71F5-7A1E-44F3-88DE-3A0C82587371}" type="parTrans" cxnId="{12F52CA8-D020-4883-9900-1942A452656F}">
      <dgm:prSet/>
      <dgm:spPr/>
      <dgm:t>
        <a:bodyPr/>
        <a:lstStyle/>
        <a:p>
          <a:endParaRPr lang="es-ES"/>
        </a:p>
      </dgm:t>
    </dgm:pt>
    <dgm:pt modelId="{4C1D2EF5-3B40-4DA3-BB44-F6770E90931A}" type="sibTrans" cxnId="{12F52CA8-D020-4883-9900-1942A452656F}">
      <dgm:prSet/>
      <dgm:spPr/>
      <dgm:t>
        <a:bodyPr/>
        <a:lstStyle/>
        <a:p>
          <a:endParaRPr lang="es-ES"/>
        </a:p>
      </dgm:t>
    </dgm:pt>
    <dgm:pt modelId="{FFF719B1-B8D0-4087-AEA4-77A3CF04A725}">
      <dgm:prSet/>
      <dgm:spPr/>
      <dgm:t>
        <a:bodyPr/>
        <a:lstStyle/>
        <a:p>
          <a:r>
            <a:rPr lang="es-ES"/>
            <a:t>Permite regresar al menú principal</a:t>
          </a:r>
        </a:p>
      </dgm:t>
    </dgm:pt>
    <dgm:pt modelId="{14200054-F189-4CED-88D1-D493F6E6A815}" type="parTrans" cxnId="{BC12CC29-2133-439C-8FA0-318E74F8F67A}">
      <dgm:prSet/>
      <dgm:spPr/>
      <dgm:t>
        <a:bodyPr/>
        <a:lstStyle/>
        <a:p>
          <a:endParaRPr lang="es-ES"/>
        </a:p>
      </dgm:t>
    </dgm:pt>
    <dgm:pt modelId="{C441B4D2-28B7-4AD4-A183-368F5F3A72B9}" type="sibTrans" cxnId="{BC12CC29-2133-439C-8FA0-318E74F8F67A}">
      <dgm:prSet/>
      <dgm:spPr/>
      <dgm:t>
        <a:bodyPr/>
        <a:lstStyle/>
        <a:p>
          <a:endParaRPr lang="es-ES"/>
        </a:p>
      </dgm:t>
    </dgm:pt>
    <dgm:pt modelId="{FE64C709-F761-4508-958B-007A8BF2631F}" type="pres">
      <dgm:prSet presAssocID="{9B29F911-D112-42E0-BE43-2F38509507D7}" presName="Name0" presStyleCnt="0">
        <dgm:presLayoutVars>
          <dgm:dir/>
          <dgm:animLvl val="lvl"/>
          <dgm:resizeHandles val="exact"/>
        </dgm:presLayoutVars>
      </dgm:prSet>
      <dgm:spPr/>
    </dgm:pt>
    <dgm:pt modelId="{9A5BBEE7-F440-442F-948F-D15BA7832B92}" type="pres">
      <dgm:prSet presAssocID="{C14C1435-D949-454F-9830-46FABDD46C54}" presName="linNode" presStyleCnt="0"/>
      <dgm:spPr/>
    </dgm:pt>
    <dgm:pt modelId="{6865A3B2-453E-4EEB-A85D-0D4D60E77EF6}" type="pres">
      <dgm:prSet presAssocID="{C14C1435-D949-454F-9830-46FABDD46C5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32810FB-5207-43E0-B95B-56CADABA31CA}" type="pres">
      <dgm:prSet presAssocID="{C14C1435-D949-454F-9830-46FABDD46C54}" presName="descendantText" presStyleLbl="alignAccFollowNode1" presStyleIdx="0" presStyleCnt="3">
        <dgm:presLayoutVars>
          <dgm:bulletEnabled val="1"/>
        </dgm:presLayoutVars>
      </dgm:prSet>
      <dgm:spPr/>
    </dgm:pt>
    <dgm:pt modelId="{05322003-F41C-442E-B438-41E59577F041}" type="pres">
      <dgm:prSet presAssocID="{CA511B70-D8E5-47BF-963C-FFC433ABDFFB}" presName="sp" presStyleCnt="0"/>
      <dgm:spPr/>
    </dgm:pt>
    <dgm:pt modelId="{F98E1A5C-D9F2-43B0-A235-E3B9A029985E}" type="pres">
      <dgm:prSet presAssocID="{9791BD73-680A-4387-9342-409200AD2C3E}" presName="linNode" presStyleCnt="0"/>
      <dgm:spPr/>
    </dgm:pt>
    <dgm:pt modelId="{1AA094BC-788B-4D2B-A2F3-EE47AD4E4E20}" type="pres">
      <dgm:prSet presAssocID="{9791BD73-680A-4387-9342-409200AD2C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B098BC6-4A6B-49B2-92C5-98EB0691E3FE}" type="pres">
      <dgm:prSet presAssocID="{9791BD73-680A-4387-9342-409200AD2C3E}" presName="descendantText" presStyleLbl="alignAccFollowNode1" presStyleIdx="1" presStyleCnt="3">
        <dgm:presLayoutVars>
          <dgm:bulletEnabled val="1"/>
        </dgm:presLayoutVars>
      </dgm:prSet>
      <dgm:spPr/>
    </dgm:pt>
    <dgm:pt modelId="{B7BDD727-8E86-489D-8C80-780311001CBA}" type="pres">
      <dgm:prSet presAssocID="{5A4F56BB-EE17-4B49-9579-0D32E539D3A3}" presName="sp" presStyleCnt="0"/>
      <dgm:spPr/>
    </dgm:pt>
    <dgm:pt modelId="{B23AE273-BAC3-4EEC-8EA7-C7C3D56BDE21}" type="pres">
      <dgm:prSet presAssocID="{F8A57161-C7D7-4D73-9701-1C6085504554}" presName="linNode" presStyleCnt="0"/>
      <dgm:spPr/>
    </dgm:pt>
    <dgm:pt modelId="{74F5E721-8762-4890-9CCB-86596223A44E}" type="pres">
      <dgm:prSet presAssocID="{F8A57161-C7D7-4D73-9701-1C608550455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FCB962A-2872-4D44-9707-94C5C9C43ABC}" type="pres">
      <dgm:prSet presAssocID="{F8A57161-C7D7-4D73-9701-1C608550455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A7C7510-002C-4F38-9445-91F08E67A78D}" type="presOf" srcId="{F8A57161-C7D7-4D73-9701-1C6085504554}" destId="{74F5E721-8762-4890-9CCB-86596223A44E}" srcOrd="0" destOrd="0" presId="urn:microsoft.com/office/officeart/2005/8/layout/vList5"/>
    <dgm:cxn modelId="{317EB519-4E80-472C-8186-11F5B0F4993F}" srcId="{9791BD73-680A-4387-9342-409200AD2C3E}" destId="{7572C1D5-AC40-4906-A771-419406A9D0BE}" srcOrd="1" destOrd="0" parTransId="{B4C01D56-602B-4751-BE4B-36E7768477BC}" sibTransId="{215EBF63-B228-4E72-BC4D-9AF756F0DA87}"/>
    <dgm:cxn modelId="{55D9651F-2D94-4FD8-8187-538F8828DB0C}" type="presOf" srcId="{8147BC6F-5DE9-41B4-BA9D-B1621ADEB963}" destId="{9B098BC6-4A6B-49B2-92C5-98EB0691E3FE}" srcOrd="0" destOrd="0" presId="urn:microsoft.com/office/officeart/2005/8/layout/vList5"/>
    <dgm:cxn modelId="{C19C9023-EF91-498C-AC8B-408D7234638A}" srcId="{9B29F911-D112-42E0-BE43-2F38509507D7}" destId="{9791BD73-680A-4387-9342-409200AD2C3E}" srcOrd="1" destOrd="0" parTransId="{8AE05ED6-73BD-48EF-8193-76F2810E5A80}" sibTransId="{5A4F56BB-EE17-4B49-9579-0D32E539D3A3}"/>
    <dgm:cxn modelId="{22255E24-022E-4251-AE41-BDD701BA52D9}" type="presOf" srcId="{9B29F911-D112-42E0-BE43-2F38509507D7}" destId="{FE64C709-F761-4508-958B-007A8BF2631F}" srcOrd="0" destOrd="0" presId="urn:microsoft.com/office/officeart/2005/8/layout/vList5"/>
    <dgm:cxn modelId="{BC12CC29-2133-439C-8FA0-318E74F8F67A}" srcId="{F8A57161-C7D7-4D73-9701-1C6085504554}" destId="{FFF719B1-B8D0-4087-AEA4-77A3CF04A725}" srcOrd="1" destOrd="0" parTransId="{14200054-F189-4CED-88D1-D493F6E6A815}" sibTransId="{C441B4D2-28B7-4AD4-A183-368F5F3A72B9}"/>
    <dgm:cxn modelId="{74729448-21C7-49C8-9EA6-BA139C1B5ADE}" type="presOf" srcId="{275B86AB-7002-4AFF-9428-BC1A14A73E24}" destId="{232810FB-5207-43E0-B95B-56CADABA31CA}" srcOrd="0" destOrd="1" presId="urn:microsoft.com/office/officeart/2005/8/layout/vList5"/>
    <dgm:cxn modelId="{0BC2214B-FBBE-4363-B244-BC561886C508}" srcId="{9B29F911-D112-42E0-BE43-2F38509507D7}" destId="{C14C1435-D949-454F-9830-46FABDD46C54}" srcOrd="0" destOrd="0" parTransId="{09A00044-FA45-4A3B-AB17-E2CEDA47EC77}" sibTransId="{CA511B70-D8E5-47BF-963C-FFC433ABDFFB}"/>
    <dgm:cxn modelId="{55954F6F-50D1-45F2-88D3-66F1378967E0}" type="presOf" srcId="{9791BD73-680A-4387-9342-409200AD2C3E}" destId="{1AA094BC-788B-4D2B-A2F3-EE47AD4E4E20}" srcOrd="0" destOrd="0" presId="urn:microsoft.com/office/officeart/2005/8/layout/vList5"/>
    <dgm:cxn modelId="{E2C81870-C199-43E9-A6BB-178E586C5440}" type="presOf" srcId="{C14C1435-D949-454F-9830-46FABDD46C54}" destId="{6865A3B2-453E-4EEB-A85D-0D4D60E77EF6}" srcOrd="0" destOrd="0" presId="urn:microsoft.com/office/officeart/2005/8/layout/vList5"/>
    <dgm:cxn modelId="{88AFF852-D3AA-48C5-AF72-BC260594F98E}" srcId="{9791BD73-680A-4387-9342-409200AD2C3E}" destId="{8147BC6F-5DE9-41B4-BA9D-B1621ADEB963}" srcOrd="0" destOrd="0" parTransId="{5FC19157-1ED4-4609-B3AD-F872089B99E9}" sibTransId="{EBF0152A-5F7F-48A0-B23B-92A47A4F2B7B}"/>
    <dgm:cxn modelId="{12F52CA8-D020-4883-9900-1942A452656F}" srcId="{F8A57161-C7D7-4D73-9701-1C6085504554}" destId="{538AB94B-F2C9-49E4-8F73-E9791C24C0FB}" srcOrd="0" destOrd="0" parTransId="{634F71F5-7A1E-44F3-88DE-3A0C82587371}" sibTransId="{4C1D2EF5-3B40-4DA3-BB44-F6770E90931A}"/>
    <dgm:cxn modelId="{7FB32FB6-B597-40C8-83AC-325D799123BA}" srcId="{C14C1435-D949-454F-9830-46FABDD46C54}" destId="{0FD465B5-F6D1-4912-BA68-CBBB05C16532}" srcOrd="0" destOrd="0" parTransId="{47038AD9-87D1-4C14-83D5-10DC72C8DA14}" sibTransId="{86BD71DE-0898-4195-8A9A-214A8A734B82}"/>
    <dgm:cxn modelId="{E3F8C9B9-F630-44B3-AF79-9A33F61B61B6}" type="presOf" srcId="{7572C1D5-AC40-4906-A771-419406A9D0BE}" destId="{9B098BC6-4A6B-49B2-92C5-98EB0691E3FE}" srcOrd="0" destOrd="1" presId="urn:microsoft.com/office/officeart/2005/8/layout/vList5"/>
    <dgm:cxn modelId="{A7464ABB-BD5F-477C-A5A3-421EDF7741D0}" type="presOf" srcId="{FFF719B1-B8D0-4087-AEA4-77A3CF04A725}" destId="{0FCB962A-2872-4D44-9707-94C5C9C43ABC}" srcOrd="0" destOrd="1" presId="urn:microsoft.com/office/officeart/2005/8/layout/vList5"/>
    <dgm:cxn modelId="{F49260C4-0B70-4B89-8D21-30A6A4AA2E6B}" type="presOf" srcId="{538AB94B-F2C9-49E4-8F73-E9791C24C0FB}" destId="{0FCB962A-2872-4D44-9707-94C5C9C43ABC}" srcOrd="0" destOrd="0" presId="urn:microsoft.com/office/officeart/2005/8/layout/vList5"/>
    <dgm:cxn modelId="{73B1CDDF-FD27-4055-B9C7-F490B165B9CB}" srcId="{C14C1435-D949-454F-9830-46FABDD46C54}" destId="{275B86AB-7002-4AFF-9428-BC1A14A73E24}" srcOrd="1" destOrd="0" parTransId="{95E169DB-96D4-4FA8-943A-91EB42509C69}" sibTransId="{FAE36AB2-DCA1-405A-96BB-50088180793A}"/>
    <dgm:cxn modelId="{1A066FE6-3C2D-4EA6-8446-141CE6CD0C9F}" type="presOf" srcId="{0FD465B5-F6D1-4912-BA68-CBBB05C16532}" destId="{232810FB-5207-43E0-B95B-56CADABA31CA}" srcOrd="0" destOrd="0" presId="urn:microsoft.com/office/officeart/2005/8/layout/vList5"/>
    <dgm:cxn modelId="{6B0372EF-20DA-40E5-8279-6660743C338C}" srcId="{9B29F911-D112-42E0-BE43-2F38509507D7}" destId="{F8A57161-C7D7-4D73-9701-1C6085504554}" srcOrd="2" destOrd="0" parTransId="{EF3759FB-CD7F-4FE9-90F3-9F3210E7E656}" sibTransId="{2CB7E373-600F-4F97-B855-9AFDB88282A0}"/>
    <dgm:cxn modelId="{C2B909A5-AF13-4A4B-9ADF-1E85C59D6188}" type="presParOf" srcId="{FE64C709-F761-4508-958B-007A8BF2631F}" destId="{9A5BBEE7-F440-442F-948F-D15BA7832B92}" srcOrd="0" destOrd="0" presId="urn:microsoft.com/office/officeart/2005/8/layout/vList5"/>
    <dgm:cxn modelId="{C479618B-0B4E-4185-B828-DD603AE1996F}" type="presParOf" srcId="{9A5BBEE7-F440-442F-948F-D15BA7832B92}" destId="{6865A3B2-453E-4EEB-A85D-0D4D60E77EF6}" srcOrd="0" destOrd="0" presId="urn:microsoft.com/office/officeart/2005/8/layout/vList5"/>
    <dgm:cxn modelId="{1402BACF-F0D0-48A4-8B14-734E2129D86B}" type="presParOf" srcId="{9A5BBEE7-F440-442F-948F-D15BA7832B92}" destId="{232810FB-5207-43E0-B95B-56CADABA31CA}" srcOrd="1" destOrd="0" presId="urn:microsoft.com/office/officeart/2005/8/layout/vList5"/>
    <dgm:cxn modelId="{06F87943-8100-4BC6-A87D-F64654BBB582}" type="presParOf" srcId="{FE64C709-F761-4508-958B-007A8BF2631F}" destId="{05322003-F41C-442E-B438-41E59577F041}" srcOrd="1" destOrd="0" presId="urn:microsoft.com/office/officeart/2005/8/layout/vList5"/>
    <dgm:cxn modelId="{2AD4AAA0-4057-41F9-A3DF-98AD6E132F12}" type="presParOf" srcId="{FE64C709-F761-4508-958B-007A8BF2631F}" destId="{F98E1A5C-D9F2-43B0-A235-E3B9A029985E}" srcOrd="2" destOrd="0" presId="urn:microsoft.com/office/officeart/2005/8/layout/vList5"/>
    <dgm:cxn modelId="{4320C648-4086-4D31-B234-3DF7010E5DD6}" type="presParOf" srcId="{F98E1A5C-D9F2-43B0-A235-E3B9A029985E}" destId="{1AA094BC-788B-4D2B-A2F3-EE47AD4E4E20}" srcOrd="0" destOrd="0" presId="urn:microsoft.com/office/officeart/2005/8/layout/vList5"/>
    <dgm:cxn modelId="{EEA3A944-51F4-4D40-94C8-D47E7E405D81}" type="presParOf" srcId="{F98E1A5C-D9F2-43B0-A235-E3B9A029985E}" destId="{9B098BC6-4A6B-49B2-92C5-98EB0691E3FE}" srcOrd="1" destOrd="0" presId="urn:microsoft.com/office/officeart/2005/8/layout/vList5"/>
    <dgm:cxn modelId="{D8F835DA-4157-41CA-8A83-3E5A018FB147}" type="presParOf" srcId="{FE64C709-F761-4508-958B-007A8BF2631F}" destId="{B7BDD727-8E86-489D-8C80-780311001CBA}" srcOrd="3" destOrd="0" presId="urn:microsoft.com/office/officeart/2005/8/layout/vList5"/>
    <dgm:cxn modelId="{42D1EB45-7334-4EDD-BE58-F35BC0EB3140}" type="presParOf" srcId="{FE64C709-F761-4508-958B-007A8BF2631F}" destId="{B23AE273-BAC3-4EEC-8EA7-C7C3D56BDE21}" srcOrd="4" destOrd="0" presId="urn:microsoft.com/office/officeart/2005/8/layout/vList5"/>
    <dgm:cxn modelId="{0B635344-3047-411E-ACE1-799AE1D0F9B2}" type="presParOf" srcId="{B23AE273-BAC3-4EEC-8EA7-C7C3D56BDE21}" destId="{74F5E721-8762-4890-9CCB-86596223A44E}" srcOrd="0" destOrd="0" presId="urn:microsoft.com/office/officeart/2005/8/layout/vList5"/>
    <dgm:cxn modelId="{A2437064-1952-4FD0-BC97-E7FA8B72029D}" type="presParOf" srcId="{B23AE273-BAC3-4EEC-8EA7-C7C3D56BDE21}" destId="{0FCB962A-2872-4D44-9707-94C5C9C43AB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7E5585-3FA3-4C3C-AB4D-42DBD629D3AD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685A50A1-C6EE-4D8B-B9FF-A27CA35D2AF0}">
      <dgm:prSet/>
      <dgm:spPr/>
      <dgm:t>
        <a:bodyPr/>
        <a:lstStyle/>
        <a:p>
          <a:r>
            <a:rPr lang="es-ES" b="1"/>
            <a:t>Motores de desarrollo de videojuegos</a:t>
          </a:r>
          <a:endParaRPr lang="es-ES"/>
        </a:p>
      </dgm:t>
    </dgm:pt>
    <dgm:pt modelId="{8EBBF40B-324B-4372-8F49-D55EA1F3C3C3}" type="parTrans" cxnId="{721F8299-01F2-4BF6-B3D0-256529E8E056}">
      <dgm:prSet/>
      <dgm:spPr/>
      <dgm:t>
        <a:bodyPr/>
        <a:lstStyle/>
        <a:p>
          <a:endParaRPr lang="es-ES"/>
        </a:p>
      </dgm:t>
    </dgm:pt>
    <dgm:pt modelId="{F74F441F-2848-46BD-8280-FB48A3B3AAC0}" type="sibTrans" cxnId="{721F8299-01F2-4BF6-B3D0-256529E8E056}">
      <dgm:prSet/>
      <dgm:spPr/>
      <dgm:t>
        <a:bodyPr/>
        <a:lstStyle/>
        <a:p>
          <a:endParaRPr lang="es-ES"/>
        </a:p>
      </dgm:t>
    </dgm:pt>
    <dgm:pt modelId="{D7D98C4A-0016-46D2-BCD1-EB3AF250A468}">
      <dgm:prSet/>
      <dgm:spPr/>
      <dgm:t>
        <a:bodyPr/>
        <a:lstStyle/>
        <a:p>
          <a:r>
            <a:rPr lang="es-ES"/>
            <a:t>60% de los desarrolladores de videojuegos utiliza uno.</a:t>
          </a:r>
        </a:p>
      </dgm:t>
    </dgm:pt>
    <dgm:pt modelId="{7DA2F0C4-485C-419B-A25D-DC6A42D4186B}" type="parTrans" cxnId="{D4D7DE38-A729-4D5B-8424-4D5AE1FF842F}">
      <dgm:prSet/>
      <dgm:spPr/>
      <dgm:t>
        <a:bodyPr/>
        <a:lstStyle/>
        <a:p>
          <a:endParaRPr lang="es-ES"/>
        </a:p>
      </dgm:t>
    </dgm:pt>
    <dgm:pt modelId="{53B1A0A4-E6CA-499A-9C2F-756D0C28819D}" type="sibTrans" cxnId="{D4D7DE38-A729-4D5B-8424-4D5AE1FF842F}">
      <dgm:prSet/>
      <dgm:spPr/>
      <dgm:t>
        <a:bodyPr/>
        <a:lstStyle/>
        <a:p>
          <a:endParaRPr lang="es-ES"/>
        </a:p>
      </dgm:t>
    </dgm:pt>
    <dgm:pt modelId="{4E0CB96D-C2EE-49E0-A70D-3CD542955175}">
      <dgm:prSet/>
      <dgm:spPr/>
      <dgm:t>
        <a:bodyPr/>
        <a:lstStyle/>
        <a:p>
          <a:r>
            <a:rPr lang="es-ES"/>
            <a:t>Facilitan el desarrollo, unificándolo en un solo entorno.</a:t>
          </a:r>
        </a:p>
      </dgm:t>
    </dgm:pt>
    <dgm:pt modelId="{52816D2C-386F-4503-926D-C6C270C1E6A5}" type="parTrans" cxnId="{12F33EC5-8F9E-4D1E-9EB7-96953D62E196}">
      <dgm:prSet/>
      <dgm:spPr/>
      <dgm:t>
        <a:bodyPr/>
        <a:lstStyle/>
        <a:p>
          <a:endParaRPr lang="es-ES"/>
        </a:p>
      </dgm:t>
    </dgm:pt>
    <dgm:pt modelId="{361BF1A1-1AB9-4AAD-9BD2-0E6E3507AC05}" type="sibTrans" cxnId="{12F33EC5-8F9E-4D1E-9EB7-96953D62E196}">
      <dgm:prSet/>
      <dgm:spPr/>
      <dgm:t>
        <a:bodyPr/>
        <a:lstStyle/>
        <a:p>
          <a:endParaRPr lang="es-ES"/>
        </a:p>
      </dgm:t>
    </dgm:pt>
    <dgm:pt modelId="{9B6082B2-E459-438E-AE1E-265AB2E3408C}" type="pres">
      <dgm:prSet presAssocID="{547E5585-3FA3-4C3C-AB4D-42DBD629D3AD}" presName="theList" presStyleCnt="0">
        <dgm:presLayoutVars>
          <dgm:dir/>
          <dgm:animLvl val="lvl"/>
          <dgm:resizeHandles val="exact"/>
        </dgm:presLayoutVars>
      </dgm:prSet>
      <dgm:spPr/>
    </dgm:pt>
    <dgm:pt modelId="{83465333-B73F-49B7-B78E-31775F867D29}" type="pres">
      <dgm:prSet presAssocID="{685A50A1-C6EE-4D8B-B9FF-A27CA35D2AF0}" presName="compNode" presStyleCnt="0"/>
      <dgm:spPr/>
    </dgm:pt>
    <dgm:pt modelId="{4BD5EF70-2B9D-49BA-A0E6-6E8A44DF39D8}" type="pres">
      <dgm:prSet presAssocID="{685A50A1-C6EE-4D8B-B9FF-A27CA35D2AF0}" presName="aNode" presStyleLbl="bgShp" presStyleIdx="0" presStyleCnt="1"/>
      <dgm:spPr/>
    </dgm:pt>
    <dgm:pt modelId="{D1B6D851-D530-4F3F-8A65-728EDA4096F3}" type="pres">
      <dgm:prSet presAssocID="{685A50A1-C6EE-4D8B-B9FF-A27CA35D2AF0}" presName="textNode" presStyleLbl="bgShp" presStyleIdx="0" presStyleCnt="1"/>
      <dgm:spPr/>
    </dgm:pt>
    <dgm:pt modelId="{E3C07844-FD8A-4DCE-89E2-E00AF9A54FD9}" type="pres">
      <dgm:prSet presAssocID="{685A50A1-C6EE-4D8B-B9FF-A27CA35D2AF0}" presName="compChildNode" presStyleCnt="0"/>
      <dgm:spPr/>
    </dgm:pt>
    <dgm:pt modelId="{916BCA55-3BE5-48A6-98A6-97479E59A4BA}" type="pres">
      <dgm:prSet presAssocID="{685A50A1-C6EE-4D8B-B9FF-A27CA35D2AF0}" presName="theInnerList" presStyleCnt="0"/>
      <dgm:spPr/>
    </dgm:pt>
    <dgm:pt modelId="{97313BED-6307-408D-BD36-61F9EB70D24A}" type="pres">
      <dgm:prSet presAssocID="{D7D98C4A-0016-46D2-BCD1-EB3AF250A468}" presName="childNode" presStyleLbl="node1" presStyleIdx="0" presStyleCnt="2">
        <dgm:presLayoutVars>
          <dgm:bulletEnabled val="1"/>
        </dgm:presLayoutVars>
      </dgm:prSet>
      <dgm:spPr/>
    </dgm:pt>
    <dgm:pt modelId="{CCFDB26B-7C0E-4FEF-9B0B-8FE915D55546}" type="pres">
      <dgm:prSet presAssocID="{D7D98C4A-0016-46D2-BCD1-EB3AF250A468}" presName="aSpace2" presStyleCnt="0"/>
      <dgm:spPr/>
    </dgm:pt>
    <dgm:pt modelId="{1391ABCA-FCB2-4AF7-976B-91ACAA175F50}" type="pres">
      <dgm:prSet presAssocID="{4E0CB96D-C2EE-49E0-A70D-3CD542955175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D4D7DE38-A729-4D5B-8424-4D5AE1FF842F}" srcId="{685A50A1-C6EE-4D8B-B9FF-A27CA35D2AF0}" destId="{D7D98C4A-0016-46D2-BCD1-EB3AF250A468}" srcOrd="0" destOrd="0" parTransId="{7DA2F0C4-485C-419B-A25D-DC6A42D4186B}" sibTransId="{53B1A0A4-E6CA-499A-9C2F-756D0C28819D}"/>
    <dgm:cxn modelId="{67A5F542-667A-49D2-A896-532DD2D96179}" type="presOf" srcId="{547E5585-3FA3-4C3C-AB4D-42DBD629D3AD}" destId="{9B6082B2-E459-438E-AE1E-265AB2E3408C}" srcOrd="0" destOrd="0" presId="urn:microsoft.com/office/officeart/2005/8/layout/lProcess2"/>
    <dgm:cxn modelId="{87C8E24F-A475-4011-AD10-157C75D29250}" type="presOf" srcId="{685A50A1-C6EE-4D8B-B9FF-A27CA35D2AF0}" destId="{4BD5EF70-2B9D-49BA-A0E6-6E8A44DF39D8}" srcOrd="0" destOrd="0" presId="urn:microsoft.com/office/officeart/2005/8/layout/lProcess2"/>
    <dgm:cxn modelId="{F36F4C54-8905-41A5-ABBB-B3D8D2F00D58}" type="presOf" srcId="{D7D98C4A-0016-46D2-BCD1-EB3AF250A468}" destId="{97313BED-6307-408D-BD36-61F9EB70D24A}" srcOrd="0" destOrd="0" presId="urn:microsoft.com/office/officeart/2005/8/layout/lProcess2"/>
    <dgm:cxn modelId="{6C474279-8FCC-4427-BC1C-300C7202884B}" type="presOf" srcId="{685A50A1-C6EE-4D8B-B9FF-A27CA35D2AF0}" destId="{D1B6D851-D530-4F3F-8A65-728EDA4096F3}" srcOrd="1" destOrd="0" presId="urn:microsoft.com/office/officeart/2005/8/layout/lProcess2"/>
    <dgm:cxn modelId="{721F8299-01F2-4BF6-B3D0-256529E8E056}" srcId="{547E5585-3FA3-4C3C-AB4D-42DBD629D3AD}" destId="{685A50A1-C6EE-4D8B-B9FF-A27CA35D2AF0}" srcOrd="0" destOrd="0" parTransId="{8EBBF40B-324B-4372-8F49-D55EA1F3C3C3}" sibTransId="{F74F441F-2848-46BD-8280-FB48A3B3AAC0}"/>
    <dgm:cxn modelId="{12F33EC5-8F9E-4D1E-9EB7-96953D62E196}" srcId="{685A50A1-C6EE-4D8B-B9FF-A27CA35D2AF0}" destId="{4E0CB96D-C2EE-49E0-A70D-3CD542955175}" srcOrd="1" destOrd="0" parTransId="{52816D2C-386F-4503-926D-C6C270C1E6A5}" sibTransId="{361BF1A1-1AB9-4AAD-9BD2-0E6E3507AC05}"/>
    <dgm:cxn modelId="{D65229ED-04EB-4535-B392-8418F5DE9CA7}" type="presOf" srcId="{4E0CB96D-C2EE-49E0-A70D-3CD542955175}" destId="{1391ABCA-FCB2-4AF7-976B-91ACAA175F50}" srcOrd="0" destOrd="0" presId="urn:microsoft.com/office/officeart/2005/8/layout/lProcess2"/>
    <dgm:cxn modelId="{64F74D57-37CB-4137-840A-9B5F7945BF71}" type="presParOf" srcId="{9B6082B2-E459-438E-AE1E-265AB2E3408C}" destId="{83465333-B73F-49B7-B78E-31775F867D29}" srcOrd="0" destOrd="0" presId="urn:microsoft.com/office/officeart/2005/8/layout/lProcess2"/>
    <dgm:cxn modelId="{460CDC72-95C3-4D19-876A-A361D2BD823F}" type="presParOf" srcId="{83465333-B73F-49B7-B78E-31775F867D29}" destId="{4BD5EF70-2B9D-49BA-A0E6-6E8A44DF39D8}" srcOrd="0" destOrd="0" presId="urn:microsoft.com/office/officeart/2005/8/layout/lProcess2"/>
    <dgm:cxn modelId="{8674FE1D-CA08-41C4-A2CE-F432FFA1A7F5}" type="presParOf" srcId="{83465333-B73F-49B7-B78E-31775F867D29}" destId="{D1B6D851-D530-4F3F-8A65-728EDA4096F3}" srcOrd="1" destOrd="0" presId="urn:microsoft.com/office/officeart/2005/8/layout/lProcess2"/>
    <dgm:cxn modelId="{7E2880A5-A953-4FEA-BC88-52834DE66AB3}" type="presParOf" srcId="{83465333-B73F-49B7-B78E-31775F867D29}" destId="{E3C07844-FD8A-4DCE-89E2-E00AF9A54FD9}" srcOrd="2" destOrd="0" presId="urn:microsoft.com/office/officeart/2005/8/layout/lProcess2"/>
    <dgm:cxn modelId="{C4407E40-DAC1-4E21-8CDC-9C7AF5269CF3}" type="presParOf" srcId="{E3C07844-FD8A-4DCE-89E2-E00AF9A54FD9}" destId="{916BCA55-3BE5-48A6-98A6-97479E59A4BA}" srcOrd="0" destOrd="0" presId="urn:microsoft.com/office/officeart/2005/8/layout/lProcess2"/>
    <dgm:cxn modelId="{660D9895-7B5A-427F-95DB-ACBD40A6D830}" type="presParOf" srcId="{916BCA55-3BE5-48A6-98A6-97479E59A4BA}" destId="{97313BED-6307-408D-BD36-61F9EB70D24A}" srcOrd="0" destOrd="0" presId="urn:microsoft.com/office/officeart/2005/8/layout/lProcess2"/>
    <dgm:cxn modelId="{2BA8F1BB-658A-4C51-9EFE-523CEAEFF3F2}" type="presParOf" srcId="{916BCA55-3BE5-48A6-98A6-97479E59A4BA}" destId="{CCFDB26B-7C0E-4FEF-9B0B-8FE915D55546}" srcOrd="1" destOrd="0" presId="urn:microsoft.com/office/officeart/2005/8/layout/lProcess2"/>
    <dgm:cxn modelId="{66F97CCA-1A2A-4E6D-AEF4-CDE9EF7E70DC}" type="presParOf" srcId="{916BCA55-3BE5-48A6-98A6-97479E59A4BA}" destId="{1391ABCA-FCB2-4AF7-976B-91ACAA175F5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DCDFE58-8638-4DE9-8358-5337E5780E2C}" type="doc">
      <dgm:prSet loTypeId="urn:microsoft.com/office/officeart/2005/8/layout/h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69EE6FB5-8402-4EB3-91A3-1236891B01F3}">
      <dgm:prSet/>
      <dgm:spPr/>
      <dgm:t>
        <a:bodyPr/>
        <a:lstStyle/>
        <a:p>
          <a:r>
            <a:rPr lang="es-ES" b="1"/>
            <a:t>Lógica de los enemigos</a:t>
          </a:r>
          <a:endParaRPr lang="es-ES"/>
        </a:p>
      </dgm:t>
    </dgm:pt>
    <dgm:pt modelId="{B4C0939C-E0A5-48F3-BFD9-2219BED8BD55}" type="parTrans" cxnId="{13AD477A-8BEE-4CF1-8F33-EEC3EABA1849}">
      <dgm:prSet/>
      <dgm:spPr/>
      <dgm:t>
        <a:bodyPr/>
        <a:lstStyle/>
        <a:p>
          <a:endParaRPr lang="es-ES"/>
        </a:p>
      </dgm:t>
    </dgm:pt>
    <dgm:pt modelId="{07B44BB4-147E-443D-926D-485708E3E6B4}" type="sibTrans" cxnId="{13AD477A-8BEE-4CF1-8F33-EEC3EABA1849}">
      <dgm:prSet/>
      <dgm:spPr/>
      <dgm:t>
        <a:bodyPr/>
        <a:lstStyle/>
        <a:p>
          <a:endParaRPr lang="es-ES"/>
        </a:p>
      </dgm:t>
    </dgm:pt>
    <dgm:pt modelId="{0D8B3604-DD56-41A9-9C8E-9D5FD5DB25AB}">
      <dgm:prSet/>
      <dgm:spPr/>
      <dgm:t>
        <a:bodyPr/>
        <a:lstStyle/>
        <a:p>
          <a:r>
            <a:rPr lang="es-ES"/>
            <a:t>Tres tipos de enemigos</a:t>
          </a:r>
        </a:p>
      </dgm:t>
    </dgm:pt>
    <dgm:pt modelId="{6895102C-AEB3-409E-B223-31438972C39B}" type="parTrans" cxnId="{7DE9DB2F-17EB-4470-80A4-DC16CEA6FA92}">
      <dgm:prSet/>
      <dgm:spPr/>
      <dgm:t>
        <a:bodyPr/>
        <a:lstStyle/>
        <a:p>
          <a:endParaRPr lang="es-ES"/>
        </a:p>
      </dgm:t>
    </dgm:pt>
    <dgm:pt modelId="{B48F2824-3F53-4AE3-B819-B5030C7C34E8}" type="sibTrans" cxnId="{7DE9DB2F-17EB-4470-80A4-DC16CEA6FA92}">
      <dgm:prSet/>
      <dgm:spPr/>
      <dgm:t>
        <a:bodyPr/>
        <a:lstStyle/>
        <a:p>
          <a:endParaRPr lang="es-ES"/>
        </a:p>
      </dgm:t>
    </dgm:pt>
    <dgm:pt modelId="{F0A19382-F17D-44AD-8DA0-297C73B547C4}">
      <dgm:prSet/>
      <dgm:spPr/>
      <dgm:t>
        <a:bodyPr/>
        <a:lstStyle/>
        <a:p>
          <a:r>
            <a:rPr lang="es-ES" dirty="0"/>
            <a:t>Diferentes características (movilidad, vida, daño…)</a:t>
          </a:r>
        </a:p>
      </dgm:t>
    </dgm:pt>
    <dgm:pt modelId="{D30FB919-6BD7-4569-9397-E3BD5BC8633B}" type="parTrans" cxnId="{1078B9CE-EF77-43FA-9C40-9C969029EE4D}">
      <dgm:prSet/>
      <dgm:spPr/>
      <dgm:t>
        <a:bodyPr/>
        <a:lstStyle/>
        <a:p>
          <a:endParaRPr lang="es-ES"/>
        </a:p>
      </dgm:t>
    </dgm:pt>
    <dgm:pt modelId="{EE0BB5F0-DCC1-4924-8196-62704956CF75}" type="sibTrans" cxnId="{1078B9CE-EF77-43FA-9C40-9C969029EE4D}">
      <dgm:prSet/>
      <dgm:spPr/>
      <dgm:t>
        <a:bodyPr/>
        <a:lstStyle/>
        <a:p>
          <a:endParaRPr lang="es-ES"/>
        </a:p>
      </dgm:t>
    </dgm:pt>
    <dgm:pt modelId="{C48CA16A-7BBC-4411-9C2F-B48D228D85C9}">
      <dgm:prSet/>
      <dgm:spPr/>
      <dgm:t>
        <a:bodyPr/>
        <a:lstStyle/>
        <a:p>
          <a:r>
            <a:rPr lang="es-ES" dirty="0"/>
            <a:t>Ataques cuerpo a cuerpo y a distancia</a:t>
          </a:r>
        </a:p>
      </dgm:t>
    </dgm:pt>
    <dgm:pt modelId="{00479947-05F7-4F67-B145-722149E5F42E}" type="parTrans" cxnId="{14657743-0877-455F-84CC-0D13759AD112}">
      <dgm:prSet/>
      <dgm:spPr/>
      <dgm:t>
        <a:bodyPr/>
        <a:lstStyle/>
        <a:p>
          <a:endParaRPr lang="es-ES"/>
        </a:p>
      </dgm:t>
    </dgm:pt>
    <dgm:pt modelId="{95E3296D-20A8-49CF-9EAA-20D6409FABCF}" type="sibTrans" cxnId="{14657743-0877-455F-84CC-0D13759AD112}">
      <dgm:prSet/>
      <dgm:spPr/>
      <dgm:t>
        <a:bodyPr/>
        <a:lstStyle/>
        <a:p>
          <a:endParaRPr lang="es-ES"/>
        </a:p>
      </dgm:t>
    </dgm:pt>
    <dgm:pt modelId="{53766213-5D92-41FE-A6C7-C9253D1E32D0}">
      <dgm:prSet/>
      <dgm:spPr/>
      <dgm:t>
        <a:bodyPr/>
        <a:lstStyle/>
        <a:p>
          <a:r>
            <a:rPr lang="es-ES" dirty="0"/>
            <a:t>Persecución mediante búsqueda heurística</a:t>
          </a:r>
        </a:p>
      </dgm:t>
    </dgm:pt>
    <dgm:pt modelId="{5F824B4E-ACB2-44F2-8F49-CA9C27C9359D}" type="parTrans" cxnId="{27990821-D053-4B43-8342-233104930C54}">
      <dgm:prSet/>
      <dgm:spPr/>
      <dgm:t>
        <a:bodyPr/>
        <a:lstStyle/>
        <a:p>
          <a:endParaRPr lang="es-ES"/>
        </a:p>
      </dgm:t>
    </dgm:pt>
    <dgm:pt modelId="{38BDA4D0-6C22-4ED0-889E-CA1785593604}" type="sibTrans" cxnId="{27990821-D053-4B43-8342-233104930C54}">
      <dgm:prSet/>
      <dgm:spPr/>
      <dgm:t>
        <a:bodyPr/>
        <a:lstStyle/>
        <a:p>
          <a:endParaRPr lang="es-ES"/>
        </a:p>
      </dgm:t>
    </dgm:pt>
    <dgm:pt modelId="{04949CEE-6EED-433A-90E5-9C6C92E8000E}" type="pres">
      <dgm:prSet presAssocID="{1DCDFE58-8638-4DE9-8358-5337E5780E2C}" presName="composite" presStyleCnt="0">
        <dgm:presLayoutVars>
          <dgm:chMax val="1"/>
          <dgm:dir/>
          <dgm:resizeHandles val="exact"/>
        </dgm:presLayoutVars>
      </dgm:prSet>
      <dgm:spPr/>
    </dgm:pt>
    <dgm:pt modelId="{DCF96E0A-F6BC-43CC-8FA8-7DB52C038405}" type="pres">
      <dgm:prSet presAssocID="{69EE6FB5-8402-4EB3-91A3-1236891B01F3}" presName="roof" presStyleLbl="dkBgShp" presStyleIdx="0" presStyleCnt="2"/>
      <dgm:spPr/>
    </dgm:pt>
    <dgm:pt modelId="{55B93B63-D948-4F22-A378-DC0F7794C1EB}" type="pres">
      <dgm:prSet presAssocID="{69EE6FB5-8402-4EB3-91A3-1236891B01F3}" presName="pillars" presStyleCnt="0"/>
      <dgm:spPr/>
    </dgm:pt>
    <dgm:pt modelId="{ECA1FFD6-EE4B-4763-A81D-6416C672EA2D}" type="pres">
      <dgm:prSet presAssocID="{69EE6FB5-8402-4EB3-91A3-1236891B01F3}" presName="pillar1" presStyleLbl="node1" presStyleIdx="0" presStyleCnt="4">
        <dgm:presLayoutVars>
          <dgm:bulletEnabled val="1"/>
        </dgm:presLayoutVars>
      </dgm:prSet>
      <dgm:spPr/>
    </dgm:pt>
    <dgm:pt modelId="{B9C7C8B5-2E98-486B-982C-49E88420C1A4}" type="pres">
      <dgm:prSet presAssocID="{F0A19382-F17D-44AD-8DA0-297C73B547C4}" presName="pillarX" presStyleLbl="node1" presStyleIdx="1" presStyleCnt="4">
        <dgm:presLayoutVars>
          <dgm:bulletEnabled val="1"/>
        </dgm:presLayoutVars>
      </dgm:prSet>
      <dgm:spPr/>
    </dgm:pt>
    <dgm:pt modelId="{D60F9386-3BA2-4701-9DBB-D0D9E8164F0E}" type="pres">
      <dgm:prSet presAssocID="{C48CA16A-7BBC-4411-9C2F-B48D228D85C9}" presName="pillarX" presStyleLbl="node1" presStyleIdx="2" presStyleCnt="4">
        <dgm:presLayoutVars>
          <dgm:bulletEnabled val="1"/>
        </dgm:presLayoutVars>
      </dgm:prSet>
      <dgm:spPr/>
    </dgm:pt>
    <dgm:pt modelId="{8E395720-55A2-4F27-B71F-53A8DA6F3ADF}" type="pres">
      <dgm:prSet presAssocID="{53766213-5D92-41FE-A6C7-C9253D1E32D0}" presName="pillarX" presStyleLbl="node1" presStyleIdx="3" presStyleCnt="4">
        <dgm:presLayoutVars>
          <dgm:bulletEnabled val="1"/>
        </dgm:presLayoutVars>
      </dgm:prSet>
      <dgm:spPr/>
    </dgm:pt>
    <dgm:pt modelId="{13042DE0-691B-43FB-AF13-DE05EA3C4CA0}" type="pres">
      <dgm:prSet presAssocID="{69EE6FB5-8402-4EB3-91A3-1236891B01F3}" presName="base" presStyleLbl="dkBgShp" presStyleIdx="1" presStyleCnt="2"/>
      <dgm:spPr/>
    </dgm:pt>
  </dgm:ptLst>
  <dgm:cxnLst>
    <dgm:cxn modelId="{65EE9910-C6DF-43D6-B23E-96A0FC60884F}" type="presOf" srcId="{F0A19382-F17D-44AD-8DA0-297C73B547C4}" destId="{B9C7C8B5-2E98-486B-982C-49E88420C1A4}" srcOrd="0" destOrd="0" presId="urn:microsoft.com/office/officeart/2005/8/layout/hList3"/>
    <dgm:cxn modelId="{27990821-D053-4B43-8342-233104930C54}" srcId="{69EE6FB5-8402-4EB3-91A3-1236891B01F3}" destId="{53766213-5D92-41FE-A6C7-C9253D1E32D0}" srcOrd="3" destOrd="0" parTransId="{5F824B4E-ACB2-44F2-8F49-CA9C27C9359D}" sibTransId="{38BDA4D0-6C22-4ED0-889E-CA1785593604}"/>
    <dgm:cxn modelId="{7DE9DB2F-17EB-4470-80A4-DC16CEA6FA92}" srcId="{69EE6FB5-8402-4EB3-91A3-1236891B01F3}" destId="{0D8B3604-DD56-41A9-9C8E-9D5FD5DB25AB}" srcOrd="0" destOrd="0" parTransId="{6895102C-AEB3-409E-B223-31438972C39B}" sibTransId="{B48F2824-3F53-4AE3-B819-B5030C7C34E8}"/>
    <dgm:cxn modelId="{14657743-0877-455F-84CC-0D13759AD112}" srcId="{69EE6FB5-8402-4EB3-91A3-1236891B01F3}" destId="{C48CA16A-7BBC-4411-9C2F-B48D228D85C9}" srcOrd="2" destOrd="0" parTransId="{00479947-05F7-4F67-B145-722149E5F42E}" sibTransId="{95E3296D-20A8-49CF-9EAA-20D6409FABCF}"/>
    <dgm:cxn modelId="{DC7A3E7A-2AFF-481A-A02A-464E9D540744}" type="presOf" srcId="{69EE6FB5-8402-4EB3-91A3-1236891B01F3}" destId="{DCF96E0A-F6BC-43CC-8FA8-7DB52C038405}" srcOrd="0" destOrd="0" presId="urn:microsoft.com/office/officeart/2005/8/layout/hList3"/>
    <dgm:cxn modelId="{13AD477A-8BEE-4CF1-8F33-EEC3EABA1849}" srcId="{1DCDFE58-8638-4DE9-8358-5337E5780E2C}" destId="{69EE6FB5-8402-4EB3-91A3-1236891B01F3}" srcOrd="0" destOrd="0" parTransId="{B4C0939C-E0A5-48F3-BFD9-2219BED8BD55}" sibTransId="{07B44BB4-147E-443D-926D-485708E3E6B4}"/>
    <dgm:cxn modelId="{5068DE8B-B96C-496B-8931-64AB78941076}" type="presOf" srcId="{53766213-5D92-41FE-A6C7-C9253D1E32D0}" destId="{8E395720-55A2-4F27-B71F-53A8DA6F3ADF}" srcOrd="0" destOrd="0" presId="urn:microsoft.com/office/officeart/2005/8/layout/hList3"/>
    <dgm:cxn modelId="{D72A059C-A722-485F-95CA-37CD69F77B43}" type="presOf" srcId="{C48CA16A-7BBC-4411-9C2F-B48D228D85C9}" destId="{D60F9386-3BA2-4701-9DBB-D0D9E8164F0E}" srcOrd="0" destOrd="0" presId="urn:microsoft.com/office/officeart/2005/8/layout/hList3"/>
    <dgm:cxn modelId="{1078B9CE-EF77-43FA-9C40-9C969029EE4D}" srcId="{69EE6FB5-8402-4EB3-91A3-1236891B01F3}" destId="{F0A19382-F17D-44AD-8DA0-297C73B547C4}" srcOrd="1" destOrd="0" parTransId="{D30FB919-6BD7-4569-9397-E3BD5BC8633B}" sibTransId="{EE0BB5F0-DCC1-4924-8196-62704956CF75}"/>
    <dgm:cxn modelId="{4DBAECDE-FC1B-4D4C-B6AD-47D6D6718019}" type="presOf" srcId="{0D8B3604-DD56-41A9-9C8E-9D5FD5DB25AB}" destId="{ECA1FFD6-EE4B-4763-A81D-6416C672EA2D}" srcOrd="0" destOrd="0" presId="urn:microsoft.com/office/officeart/2005/8/layout/hList3"/>
    <dgm:cxn modelId="{39D702DF-4D61-4615-8ADD-DEAD18D062B6}" type="presOf" srcId="{1DCDFE58-8638-4DE9-8358-5337E5780E2C}" destId="{04949CEE-6EED-433A-90E5-9C6C92E8000E}" srcOrd="0" destOrd="0" presId="urn:microsoft.com/office/officeart/2005/8/layout/hList3"/>
    <dgm:cxn modelId="{12610D6D-8D79-4BDC-A01A-1F95FCEC25B2}" type="presParOf" srcId="{04949CEE-6EED-433A-90E5-9C6C92E8000E}" destId="{DCF96E0A-F6BC-43CC-8FA8-7DB52C038405}" srcOrd="0" destOrd="0" presId="urn:microsoft.com/office/officeart/2005/8/layout/hList3"/>
    <dgm:cxn modelId="{4FCDDC1B-1325-44B1-A3F3-D9CA359BFDD2}" type="presParOf" srcId="{04949CEE-6EED-433A-90E5-9C6C92E8000E}" destId="{55B93B63-D948-4F22-A378-DC0F7794C1EB}" srcOrd="1" destOrd="0" presId="urn:microsoft.com/office/officeart/2005/8/layout/hList3"/>
    <dgm:cxn modelId="{BADD52A1-97AF-467E-8D11-785E7E584DEC}" type="presParOf" srcId="{55B93B63-D948-4F22-A378-DC0F7794C1EB}" destId="{ECA1FFD6-EE4B-4763-A81D-6416C672EA2D}" srcOrd="0" destOrd="0" presId="urn:microsoft.com/office/officeart/2005/8/layout/hList3"/>
    <dgm:cxn modelId="{C2D1E3A4-9DB8-4530-8B97-74B68C3237C8}" type="presParOf" srcId="{55B93B63-D948-4F22-A378-DC0F7794C1EB}" destId="{B9C7C8B5-2E98-486B-982C-49E88420C1A4}" srcOrd="1" destOrd="0" presId="urn:microsoft.com/office/officeart/2005/8/layout/hList3"/>
    <dgm:cxn modelId="{71A5E808-3034-4E98-83DD-77165E364161}" type="presParOf" srcId="{55B93B63-D948-4F22-A378-DC0F7794C1EB}" destId="{D60F9386-3BA2-4701-9DBB-D0D9E8164F0E}" srcOrd="2" destOrd="0" presId="urn:microsoft.com/office/officeart/2005/8/layout/hList3"/>
    <dgm:cxn modelId="{C293F6E3-C60C-415F-A4DB-A403E06557E6}" type="presParOf" srcId="{55B93B63-D948-4F22-A378-DC0F7794C1EB}" destId="{8E395720-55A2-4F27-B71F-53A8DA6F3ADF}" srcOrd="3" destOrd="0" presId="urn:microsoft.com/office/officeart/2005/8/layout/hList3"/>
    <dgm:cxn modelId="{BAF3828B-2E97-4692-A969-EBE8FD77DD93}" type="presParOf" srcId="{04949CEE-6EED-433A-90E5-9C6C92E8000E}" destId="{13042DE0-691B-43FB-AF13-DE05EA3C4CA0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5A20E0E-A5DF-4C6B-A338-E037EF4AAF87}" type="doc">
      <dgm:prSet loTypeId="urn:microsoft.com/office/officeart/2008/layout/IncreasingCircleProces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BA0D9C65-84DE-4322-AF6E-B7B77D949A4D}">
      <dgm:prSet/>
      <dgm:spPr/>
      <dgm:t>
        <a:bodyPr/>
        <a:lstStyle/>
        <a:p>
          <a:r>
            <a:rPr lang="es-ES" b="1" dirty="0"/>
            <a:t>Flujo de una partida</a:t>
          </a:r>
          <a:endParaRPr lang="es-ES" dirty="0"/>
        </a:p>
      </dgm:t>
    </dgm:pt>
    <dgm:pt modelId="{85929116-B42A-43D6-BE09-5C200D1A13ED}" type="parTrans" cxnId="{7949B276-CE48-46F7-92AC-E383B3659E48}">
      <dgm:prSet/>
      <dgm:spPr/>
      <dgm:t>
        <a:bodyPr/>
        <a:lstStyle/>
        <a:p>
          <a:endParaRPr lang="es-ES"/>
        </a:p>
      </dgm:t>
    </dgm:pt>
    <dgm:pt modelId="{F92B2FC3-7904-4926-A4ED-1F74F150569A}" type="sibTrans" cxnId="{7949B276-CE48-46F7-92AC-E383B3659E48}">
      <dgm:prSet/>
      <dgm:spPr/>
      <dgm:t>
        <a:bodyPr/>
        <a:lstStyle/>
        <a:p>
          <a:endParaRPr lang="es-ES"/>
        </a:p>
      </dgm:t>
    </dgm:pt>
    <dgm:pt modelId="{04E3DB43-B8B8-41EE-B2C3-C5A5430764E2}">
      <dgm:prSet/>
      <dgm:spPr/>
      <dgm:t>
        <a:bodyPr/>
        <a:lstStyle/>
        <a:p>
          <a:r>
            <a:rPr lang="es-ES"/>
            <a:t>Un único nivel estático</a:t>
          </a:r>
          <a:endParaRPr lang="es-ES" dirty="0"/>
        </a:p>
      </dgm:t>
    </dgm:pt>
    <dgm:pt modelId="{585F6030-873C-4230-9F91-75C9325499F1}" type="parTrans" cxnId="{C8F35DF5-D43D-4D68-9D91-F20187462B86}">
      <dgm:prSet/>
      <dgm:spPr/>
      <dgm:t>
        <a:bodyPr/>
        <a:lstStyle/>
        <a:p>
          <a:endParaRPr lang="es-ES"/>
        </a:p>
      </dgm:t>
    </dgm:pt>
    <dgm:pt modelId="{77A06C8A-A48C-4F9B-9E7E-9799CE39AD46}" type="sibTrans" cxnId="{C8F35DF5-D43D-4D68-9D91-F20187462B86}">
      <dgm:prSet/>
      <dgm:spPr/>
      <dgm:t>
        <a:bodyPr/>
        <a:lstStyle/>
        <a:p>
          <a:endParaRPr lang="es-ES"/>
        </a:p>
      </dgm:t>
    </dgm:pt>
    <dgm:pt modelId="{B3076B7E-BA9D-4B30-8A14-14EE8FADC323}">
      <dgm:prSet/>
      <dgm:spPr/>
      <dgm:t>
        <a:bodyPr/>
        <a:lstStyle/>
        <a:p>
          <a:r>
            <a:rPr lang="es-ES" dirty="0"/>
            <a:t>Máquina de estados</a:t>
          </a:r>
        </a:p>
      </dgm:t>
    </dgm:pt>
    <dgm:pt modelId="{9285D8E3-2602-474B-AB90-635974766CD8}" type="sibTrans" cxnId="{4AC16C21-42B3-4F27-A6B3-90EF252E0083}">
      <dgm:prSet/>
      <dgm:spPr/>
      <dgm:t>
        <a:bodyPr/>
        <a:lstStyle/>
        <a:p>
          <a:endParaRPr lang="es-ES"/>
        </a:p>
      </dgm:t>
    </dgm:pt>
    <dgm:pt modelId="{7C2839E2-7D81-4BB9-8C20-792CB0D8ECE9}" type="parTrans" cxnId="{4AC16C21-42B3-4F27-A6B3-90EF252E0083}">
      <dgm:prSet/>
      <dgm:spPr/>
      <dgm:t>
        <a:bodyPr/>
        <a:lstStyle/>
        <a:p>
          <a:endParaRPr lang="es-ES"/>
        </a:p>
      </dgm:t>
    </dgm:pt>
    <dgm:pt modelId="{863389F9-62DA-4167-A5DA-417E258F892D}" type="pres">
      <dgm:prSet presAssocID="{B5A20E0E-A5DF-4C6B-A338-E037EF4AAF87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67ED699B-15A5-42C7-BF5F-CA7D3273CA2A}" type="pres">
      <dgm:prSet presAssocID="{BA0D9C65-84DE-4322-AF6E-B7B77D949A4D}" presName="composite" presStyleCnt="0"/>
      <dgm:spPr/>
    </dgm:pt>
    <dgm:pt modelId="{DA39A8E1-9253-48CE-AB19-8EED86AAC3FB}" type="pres">
      <dgm:prSet presAssocID="{BA0D9C65-84DE-4322-AF6E-B7B77D949A4D}" presName="BackAccent" presStyleLbl="bgShp" presStyleIdx="0" presStyleCnt="1"/>
      <dgm:spPr/>
    </dgm:pt>
    <dgm:pt modelId="{1E32831F-41C8-4C3C-958E-6B789BCF3EF3}" type="pres">
      <dgm:prSet presAssocID="{BA0D9C65-84DE-4322-AF6E-B7B77D949A4D}" presName="Accent" presStyleLbl="alignNode1" presStyleIdx="0" presStyleCnt="1"/>
      <dgm:spPr/>
    </dgm:pt>
    <dgm:pt modelId="{032FB6AC-E4F8-4E58-B19C-04F42C11E644}" type="pres">
      <dgm:prSet presAssocID="{BA0D9C65-84DE-4322-AF6E-B7B77D949A4D}" presName="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9E07AE9-15B1-4C08-84C3-C60AFAD15A40}" type="pres">
      <dgm:prSet presAssocID="{BA0D9C65-84DE-4322-AF6E-B7B77D949A4D}" presName="Parent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4AC16C21-42B3-4F27-A6B3-90EF252E0083}" srcId="{BA0D9C65-84DE-4322-AF6E-B7B77D949A4D}" destId="{B3076B7E-BA9D-4B30-8A14-14EE8FADC323}" srcOrd="0" destOrd="0" parTransId="{7C2839E2-7D81-4BB9-8C20-792CB0D8ECE9}" sibTransId="{9285D8E3-2602-474B-AB90-635974766CD8}"/>
    <dgm:cxn modelId="{E97E5470-03AA-4582-8055-19D6BC9E7AD3}" type="presOf" srcId="{B5A20E0E-A5DF-4C6B-A338-E037EF4AAF87}" destId="{863389F9-62DA-4167-A5DA-417E258F892D}" srcOrd="0" destOrd="0" presId="urn:microsoft.com/office/officeart/2008/layout/IncreasingCircleProcess"/>
    <dgm:cxn modelId="{7949B276-CE48-46F7-92AC-E383B3659E48}" srcId="{B5A20E0E-A5DF-4C6B-A338-E037EF4AAF87}" destId="{BA0D9C65-84DE-4322-AF6E-B7B77D949A4D}" srcOrd="0" destOrd="0" parTransId="{85929116-B42A-43D6-BE09-5C200D1A13ED}" sibTransId="{F92B2FC3-7904-4926-A4ED-1F74F150569A}"/>
    <dgm:cxn modelId="{BF054359-899D-49AD-AC9E-2B314EE04460}" type="presOf" srcId="{04E3DB43-B8B8-41EE-B2C3-C5A5430764E2}" destId="{032FB6AC-E4F8-4E58-B19C-04F42C11E644}" srcOrd="0" destOrd="1" presId="urn:microsoft.com/office/officeart/2008/layout/IncreasingCircleProcess"/>
    <dgm:cxn modelId="{F88E2CA7-4A34-42DB-A2D5-DCEB8FEADDDF}" type="presOf" srcId="{BA0D9C65-84DE-4322-AF6E-B7B77D949A4D}" destId="{A9E07AE9-15B1-4C08-84C3-C60AFAD15A40}" srcOrd="0" destOrd="0" presId="urn:microsoft.com/office/officeart/2008/layout/IncreasingCircleProcess"/>
    <dgm:cxn modelId="{B72E47E7-CCDA-42E5-BB34-CC4955A4F86C}" type="presOf" srcId="{B3076B7E-BA9D-4B30-8A14-14EE8FADC323}" destId="{032FB6AC-E4F8-4E58-B19C-04F42C11E644}" srcOrd="0" destOrd="0" presId="urn:microsoft.com/office/officeart/2008/layout/IncreasingCircleProcess"/>
    <dgm:cxn modelId="{C8F35DF5-D43D-4D68-9D91-F20187462B86}" srcId="{BA0D9C65-84DE-4322-AF6E-B7B77D949A4D}" destId="{04E3DB43-B8B8-41EE-B2C3-C5A5430764E2}" srcOrd="1" destOrd="0" parTransId="{585F6030-873C-4230-9F91-75C9325499F1}" sibTransId="{77A06C8A-A48C-4F9B-9E7E-9799CE39AD46}"/>
    <dgm:cxn modelId="{0113FD36-2C74-440D-AE05-7A4BDA8C274B}" type="presParOf" srcId="{863389F9-62DA-4167-A5DA-417E258F892D}" destId="{67ED699B-15A5-42C7-BF5F-CA7D3273CA2A}" srcOrd="0" destOrd="0" presId="urn:microsoft.com/office/officeart/2008/layout/IncreasingCircleProcess"/>
    <dgm:cxn modelId="{8B2FE171-5BCA-4465-A46B-E687AAFF36A0}" type="presParOf" srcId="{67ED699B-15A5-42C7-BF5F-CA7D3273CA2A}" destId="{DA39A8E1-9253-48CE-AB19-8EED86AAC3FB}" srcOrd="0" destOrd="0" presId="urn:microsoft.com/office/officeart/2008/layout/IncreasingCircleProcess"/>
    <dgm:cxn modelId="{8CD50CC4-58BC-47C5-A13D-A0E5ABB57C79}" type="presParOf" srcId="{67ED699B-15A5-42C7-BF5F-CA7D3273CA2A}" destId="{1E32831F-41C8-4C3C-958E-6B789BCF3EF3}" srcOrd="1" destOrd="0" presId="urn:microsoft.com/office/officeart/2008/layout/IncreasingCircleProcess"/>
    <dgm:cxn modelId="{DF40463F-3418-4317-A0D0-2F85533F8A03}" type="presParOf" srcId="{67ED699B-15A5-42C7-BF5F-CA7D3273CA2A}" destId="{032FB6AC-E4F8-4E58-B19C-04F42C11E644}" srcOrd="2" destOrd="0" presId="urn:microsoft.com/office/officeart/2008/layout/IncreasingCircleProcess"/>
    <dgm:cxn modelId="{835BFE55-B0D7-4FD5-A8ED-30E6A901000B}" type="presParOf" srcId="{67ED699B-15A5-42C7-BF5F-CA7D3273CA2A}" destId="{A9E07AE9-15B1-4C08-84C3-C60AFAD15A4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ECCAC6A-1A1B-430F-8A00-5D3F01A2128E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F6A2F6D9-8E93-4780-9FC7-D9DF582579BD}">
      <dgm:prSet/>
      <dgm:spPr/>
      <dgm:t>
        <a:bodyPr/>
        <a:lstStyle/>
        <a:p>
          <a:r>
            <a:rPr lang="es-ES" b="1"/>
            <a:t>Diseño del multijugador</a:t>
          </a:r>
          <a:endParaRPr lang="es-ES"/>
        </a:p>
      </dgm:t>
    </dgm:pt>
    <dgm:pt modelId="{DBF6A15B-3692-4DCF-9F03-F9361EB7E227}" type="parTrans" cxnId="{89458DE5-7E9F-4322-88EF-B3BA7319CC09}">
      <dgm:prSet/>
      <dgm:spPr/>
      <dgm:t>
        <a:bodyPr/>
        <a:lstStyle/>
        <a:p>
          <a:endParaRPr lang="es-ES"/>
        </a:p>
      </dgm:t>
    </dgm:pt>
    <dgm:pt modelId="{9063FADE-A2D2-47E5-9489-C383884D7199}" type="sibTrans" cxnId="{89458DE5-7E9F-4322-88EF-B3BA7319CC09}">
      <dgm:prSet/>
      <dgm:spPr/>
      <dgm:t>
        <a:bodyPr/>
        <a:lstStyle/>
        <a:p>
          <a:endParaRPr lang="es-ES"/>
        </a:p>
      </dgm:t>
    </dgm:pt>
    <dgm:pt modelId="{B6954E5B-F7DD-42A7-91E4-4A19C38A6D02}">
      <dgm:prSet/>
      <dgm:spPr/>
      <dgm:t>
        <a:bodyPr/>
        <a:lstStyle/>
        <a:p>
          <a:r>
            <a:rPr lang="es-ES"/>
            <a:t>Topología cliente-anfitrión</a:t>
          </a:r>
        </a:p>
      </dgm:t>
    </dgm:pt>
    <dgm:pt modelId="{FAB2028C-051F-4D22-92F2-48F72FFB89C2}" type="parTrans" cxnId="{FC0C230D-3E37-4490-8C94-17DB0C00B37E}">
      <dgm:prSet/>
      <dgm:spPr/>
      <dgm:t>
        <a:bodyPr/>
        <a:lstStyle/>
        <a:p>
          <a:endParaRPr lang="es-ES"/>
        </a:p>
      </dgm:t>
    </dgm:pt>
    <dgm:pt modelId="{D66135D8-542B-4716-9AC5-C4CB2162BD17}" type="sibTrans" cxnId="{FC0C230D-3E37-4490-8C94-17DB0C00B37E}">
      <dgm:prSet/>
      <dgm:spPr/>
      <dgm:t>
        <a:bodyPr/>
        <a:lstStyle/>
        <a:p>
          <a:endParaRPr lang="es-ES"/>
        </a:p>
      </dgm:t>
    </dgm:pt>
    <dgm:pt modelId="{0C2C0130-A3E6-422C-B75C-9D8F1BBBA242}">
      <dgm:prSet/>
      <dgm:spPr/>
      <dgm:t>
        <a:bodyPr/>
        <a:lstStyle/>
        <a:p>
          <a:r>
            <a:rPr lang="es-ES"/>
            <a:t>Netcode for GameObjects</a:t>
          </a:r>
        </a:p>
      </dgm:t>
    </dgm:pt>
    <dgm:pt modelId="{6FABA42D-BD75-4F36-90DB-119DB0CAEAAE}" type="parTrans" cxnId="{B6B380BC-DB48-4779-8D9F-E772C84BAFDC}">
      <dgm:prSet/>
      <dgm:spPr/>
      <dgm:t>
        <a:bodyPr/>
        <a:lstStyle/>
        <a:p>
          <a:endParaRPr lang="es-ES"/>
        </a:p>
      </dgm:t>
    </dgm:pt>
    <dgm:pt modelId="{C3A9A230-1A78-46F1-8E40-A7C008839EA2}" type="sibTrans" cxnId="{B6B380BC-DB48-4779-8D9F-E772C84BAFDC}">
      <dgm:prSet/>
      <dgm:spPr/>
      <dgm:t>
        <a:bodyPr/>
        <a:lstStyle/>
        <a:p>
          <a:endParaRPr lang="es-ES"/>
        </a:p>
      </dgm:t>
    </dgm:pt>
    <dgm:pt modelId="{9891CD23-6542-403E-ACBC-CD1B5D37D8CF}">
      <dgm:prSet/>
      <dgm:spPr/>
      <dgm:t>
        <a:bodyPr/>
        <a:lstStyle/>
        <a:p>
          <a:r>
            <a:rPr lang="es-ES"/>
            <a:t>Servicio Lobby</a:t>
          </a:r>
        </a:p>
      </dgm:t>
    </dgm:pt>
    <dgm:pt modelId="{F172C187-DD36-42AE-9E4C-946C795E67AA}" type="parTrans" cxnId="{FE8EF63B-008F-42CD-AA14-8C91E8ED9C78}">
      <dgm:prSet/>
      <dgm:spPr/>
      <dgm:t>
        <a:bodyPr/>
        <a:lstStyle/>
        <a:p>
          <a:endParaRPr lang="es-ES"/>
        </a:p>
      </dgm:t>
    </dgm:pt>
    <dgm:pt modelId="{BD15C1BB-4A6E-430D-A35B-3B633EB1C14A}" type="sibTrans" cxnId="{FE8EF63B-008F-42CD-AA14-8C91E8ED9C78}">
      <dgm:prSet/>
      <dgm:spPr/>
      <dgm:t>
        <a:bodyPr/>
        <a:lstStyle/>
        <a:p>
          <a:endParaRPr lang="es-ES"/>
        </a:p>
      </dgm:t>
    </dgm:pt>
    <dgm:pt modelId="{C1D7CDE0-F97D-49A2-B8D4-DED85DEF9F0D}">
      <dgm:prSet/>
      <dgm:spPr/>
      <dgm:t>
        <a:bodyPr/>
        <a:lstStyle/>
        <a:p>
          <a:r>
            <a:rPr lang="es-ES"/>
            <a:t>Servicio Relay</a:t>
          </a:r>
        </a:p>
      </dgm:t>
    </dgm:pt>
    <dgm:pt modelId="{867B742A-1C7E-4A7C-9A13-C66EAA0A16DB}" type="parTrans" cxnId="{9C8DE39D-48A4-42E0-8755-0A893FFD8752}">
      <dgm:prSet/>
      <dgm:spPr/>
      <dgm:t>
        <a:bodyPr/>
        <a:lstStyle/>
        <a:p>
          <a:endParaRPr lang="es-ES"/>
        </a:p>
      </dgm:t>
    </dgm:pt>
    <dgm:pt modelId="{C8405C20-3E05-4B17-9B67-75F499B97BA6}" type="sibTrans" cxnId="{9C8DE39D-48A4-42E0-8755-0A893FFD8752}">
      <dgm:prSet/>
      <dgm:spPr/>
      <dgm:t>
        <a:bodyPr/>
        <a:lstStyle/>
        <a:p>
          <a:endParaRPr lang="es-ES"/>
        </a:p>
      </dgm:t>
    </dgm:pt>
    <dgm:pt modelId="{CC7A3BB4-4A35-40C3-B7A4-1382F3CE2EF8}" type="pres">
      <dgm:prSet presAssocID="{4ECCAC6A-1A1B-430F-8A00-5D3F01A2128E}" presName="theList" presStyleCnt="0">
        <dgm:presLayoutVars>
          <dgm:dir/>
          <dgm:animLvl val="lvl"/>
          <dgm:resizeHandles val="exact"/>
        </dgm:presLayoutVars>
      </dgm:prSet>
      <dgm:spPr/>
    </dgm:pt>
    <dgm:pt modelId="{79D63F47-197B-45CF-8E4E-5C73F264D71D}" type="pres">
      <dgm:prSet presAssocID="{F6A2F6D9-8E93-4780-9FC7-D9DF582579BD}" presName="compNode" presStyleCnt="0"/>
      <dgm:spPr/>
    </dgm:pt>
    <dgm:pt modelId="{E15964B5-F89A-4582-864E-BCD406B1805B}" type="pres">
      <dgm:prSet presAssocID="{F6A2F6D9-8E93-4780-9FC7-D9DF582579BD}" presName="aNode" presStyleLbl="bgShp" presStyleIdx="0" presStyleCnt="1"/>
      <dgm:spPr/>
    </dgm:pt>
    <dgm:pt modelId="{9588DB39-565A-4709-B543-832A12277BDA}" type="pres">
      <dgm:prSet presAssocID="{F6A2F6D9-8E93-4780-9FC7-D9DF582579BD}" presName="textNode" presStyleLbl="bgShp" presStyleIdx="0" presStyleCnt="1"/>
      <dgm:spPr/>
    </dgm:pt>
    <dgm:pt modelId="{7E9C3C28-F809-48A3-8675-D831515354C0}" type="pres">
      <dgm:prSet presAssocID="{F6A2F6D9-8E93-4780-9FC7-D9DF582579BD}" presName="compChildNode" presStyleCnt="0"/>
      <dgm:spPr/>
    </dgm:pt>
    <dgm:pt modelId="{858CCD5B-1F50-48EB-A2FC-7A814F434D72}" type="pres">
      <dgm:prSet presAssocID="{F6A2F6D9-8E93-4780-9FC7-D9DF582579BD}" presName="theInnerList" presStyleCnt="0"/>
      <dgm:spPr/>
    </dgm:pt>
    <dgm:pt modelId="{ACB46009-28B2-416D-9324-2E6C141C35FE}" type="pres">
      <dgm:prSet presAssocID="{B6954E5B-F7DD-42A7-91E4-4A19C38A6D02}" presName="childNode" presStyleLbl="node1" presStyleIdx="0" presStyleCnt="4">
        <dgm:presLayoutVars>
          <dgm:bulletEnabled val="1"/>
        </dgm:presLayoutVars>
      </dgm:prSet>
      <dgm:spPr/>
    </dgm:pt>
    <dgm:pt modelId="{9233B2F4-BE5B-49DD-8B7E-C48B2F73F811}" type="pres">
      <dgm:prSet presAssocID="{B6954E5B-F7DD-42A7-91E4-4A19C38A6D02}" presName="aSpace2" presStyleCnt="0"/>
      <dgm:spPr/>
    </dgm:pt>
    <dgm:pt modelId="{1554D79A-98D2-4E22-AFDD-BFA8A92539CD}" type="pres">
      <dgm:prSet presAssocID="{0C2C0130-A3E6-422C-B75C-9D8F1BBBA242}" presName="childNode" presStyleLbl="node1" presStyleIdx="1" presStyleCnt="4">
        <dgm:presLayoutVars>
          <dgm:bulletEnabled val="1"/>
        </dgm:presLayoutVars>
      </dgm:prSet>
      <dgm:spPr/>
    </dgm:pt>
    <dgm:pt modelId="{E23F059B-E1EE-4423-89C7-6B4948072399}" type="pres">
      <dgm:prSet presAssocID="{0C2C0130-A3E6-422C-B75C-9D8F1BBBA242}" presName="aSpace2" presStyleCnt="0"/>
      <dgm:spPr/>
    </dgm:pt>
    <dgm:pt modelId="{BBF79D86-BE64-47E5-BD0C-98D73CCBD174}" type="pres">
      <dgm:prSet presAssocID="{9891CD23-6542-403E-ACBC-CD1B5D37D8CF}" presName="childNode" presStyleLbl="node1" presStyleIdx="2" presStyleCnt="4">
        <dgm:presLayoutVars>
          <dgm:bulletEnabled val="1"/>
        </dgm:presLayoutVars>
      </dgm:prSet>
      <dgm:spPr/>
    </dgm:pt>
    <dgm:pt modelId="{852EAF33-1F00-49DF-BEBE-63630CD755A1}" type="pres">
      <dgm:prSet presAssocID="{9891CD23-6542-403E-ACBC-CD1B5D37D8CF}" presName="aSpace2" presStyleCnt="0"/>
      <dgm:spPr/>
    </dgm:pt>
    <dgm:pt modelId="{E09412A5-383E-4AFB-9AF3-6ED9867DEC9D}" type="pres">
      <dgm:prSet presAssocID="{C1D7CDE0-F97D-49A2-B8D4-DED85DEF9F0D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FC0C230D-3E37-4490-8C94-17DB0C00B37E}" srcId="{F6A2F6D9-8E93-4780-9FC7-D9DF582579BD}" destId="{B6954E5B-F7DD-42A7-91E4-4A19C38A6D02}" srcOrd="0" destOrd="0" parTransId="{FAB2028C-051F-4D22-92F2-48F72FFB89C2}" sibTransId="{D66135D8-542B-4716-9AC5-C4CB2162BD17}"/>
    <dgm:cxn modelId="{FE8EF63B-008F-42CD-AA14-8C91E8ED9C78}" srcId="{F6A2F6D9-8E93-4780-9FC7-D9DF582579BD}" destId="{9891CD23-6542-403E-ACBC-CD1B5D37D8CF}" srcOrd="2" destOrd="0" parTransId="{F172C187-DD36-42AE-9E4C-946C795E67AA}" sibTransId="{BD15C1BB-4A6E-430D-A35B-3B633EB1C14A}"/>
    <dgm:cxn modelId="{EF572E61-D412-440F-BCDA-C1F84063165B}" type="presOf" srcId="{F6A2F6D9-8E93-4780-9FC7-D9DF582579BD}" destId="{9588DB39-565A-4709-B543-832A12277BDA}" srcOrd="1" destOrd="0" presId="urn:microsoft.com/office/officeart/2005/8/layout/lProcess2"/>
    <dgm:cxn modelId="{686E754C-E3DC-4BF0-9936-6E224D62E2F3}" type="presOf" srcId="{B6954E5B-F7DD-42A7-91E4-4A19C38A6D02}" destId="{ACB46009-28B2-416D-9324-2E6C141C35FE}" srcOrd="0" destOrd="0" presId="urn:microsoft.com/office/officeart/2005/8/layout/lProcess2"/>
    <dgm:cxn modelId="{97438370-B706-40C2-AECD-D81E9F218EDA}" type="presOf" srcId="{0C2C0130-A3E6-422C-B75C-9D8F1BBBA242}" destId="{1554D79A-98D2-4E22-AFDD-BFA8A92539CD}" srcOrd="0" destOrd="0" presId="urn:microsoft.com/office/officeart/2005/8/layout/lProcess2"/>
    <dgm:cxn modelId="{C37EFE70-8FBA-453D-8D1E-868DE096F2B4}" type="presOf" srcId="{9891CD23-6542-403E-ACBC-CD1B5D37D8CF}" destId="{BBF79D86-BE64-47E5-BD0C-98D73CCBD174}" srcOrd="0" destOrd="0" presId="urn:microsoft.com/office/officeart/2005/8/layout/lProcess2"/>
    <dgm:cxn modelId="{71B0A78E-D8B9-4205-B01B-410292729FB3}" type="presOf" srcId="{4ECCAC6A-1A1B-430F-8A00-5D3F01A2128E}" destId="{CC7A3BB4-4A35-40C3-B7A4-1382F3CE2EF8}" srcOrd="0" destOrd="0" presId="urn:microsoft.com/office/officeart/2005/8/layout/lProcess2"/>
    <dgm:cxn modelId="{9C8DE39D-48A4-42E0-8755-0A893FFD8752}" srcId="{F6A2F6D9-8E93-4780-9FC7-D9DF582579BD}" destId="{C1D7CDE0-F97D-49A2-B8D4-DED85DEF9F0D}" srcOrd="3" destOrd="0" parTransId="{867B742A-1C7E-4A7C-9A13-C66EAA0A16DB}" sibTransId="{C8405C20-3E05-4B17-9B67-75F499B97BA6}"/>
    <dgm:cxn modelId="{DF3E11A3-929F-4D3D-962E-A6AAE401FD71}" type="presOf" srcId="{C1D7CDE0-F97D-49A2-B8D4-DED85DEF9F0D}" destId="{E09412A5-383E-4AFB-9AF3-6ED9867DEC9D}" srcOrd="0" destOrd="0" presId="urn:microsoft.com/office/officeart/2005/8/layout/lProcess2"/>
    <dgm:cxn modelId="{B6B380BC-DB48-4779-8D9F-E772C84BAFDC}" srcId="{F6A2F6D9-8E93-4780-9FC7-D9DF582579BD}" destId="{0C2C0130-A3E6-422C-B75C-9D8F1BBBA242}" srcOrd="1" destOrd="0" parTransId="{6FABA42D-BD75-4F36-90DB-119DB0CAEAAE}" sibTransId="{C3A9A230-1A78-46F1-8E40-A7C008839EA2}"/>
    <dgm:cxn modelId="{89458DE5-7E9F-4322-88EF-B3BA7319CC09}" srcId="{4ECCAC6A-1A1B-430F-8A00-5D3F01A2128E}" destId="{F6A2F6D9-8E93-4780-9FC7-D9DF582579BD}" srcOrd="0" destOrd="0" parTransId="{DBF6A15B-3692-4DCF-9F03-F9361EB7E227}" sibTransId="{9063FADE-A2D2-47E5-9489-C383884D7199}"/>
    <dgm:cxn modelId="{DABEFBEF-DC6B-4352-B997-0E574386F482}" type="presOf" srcId="{F6A2F6D9-8E93-4780-9FC7-D9DF582579BD}" destId="{E15964B5-F89A-4582-864E-BCD406B1805B}" srcOrd="0" destOrd="0" presId="urn:microsoft.com/office/officeart/2005/8/layout/lProcess2"/>
    <dgm:cxn modelId="{572A1BB8-BF76-48D6-8F94-A3FD0FDF4A47}" type="presParOf" srcId="{CC7A3BB4-4A35-40C3-B7A4-1382F3CE2EF8}" destId="{79D63F47-197B-45CF-8E4E-5C73F264D71D}" srcOrd="0" destOrd="0" presId="urn:microsoft.com/office/officeart/2005/8/layout/lProcess2"/>
    <dgm:cxn modelId="{7A86FC61-0562-4DCE-A968-C1B39EE11776}" type="presParOf" srcId="{79D63F47-197B-45CF-8E4E-5C73F264D71D}" destId="{E15964B5-F89A-4582-864E-BCD406B1805B}" srcOrd="0" destOrd="0" presId="urn:microsoft.com/office/officeart/2005/8/layout/lProcess2"/>
    <dgm:cxn modelId="{08134216-1FDE-4A16-BA63-BB7D4CB9BADA}" type="presParOf" srcId="{79D63F47-197B-45CF-8E4E-5C73F264D71D}" destId="{9588DB39-565A-4709-B543-832A12277BDA}" srcOrd="1" destOrd="0" presId="urn:microsoft.com/office/officeart/2005/8/layout/lProcess2"/>
    <dgm:cxn modelId="{4C98C8B0-F21F-4649-86CD-9B2D47BC14F9}" type="presParOf" srcId="{79D63F47-197B-45CF-8E4E-5C73F264D71D}" destId="{7E9C3C28-F809-48A3-8675-D831515354C0}" srcOrd="2" destOrd="0" presId="urn:microsoft.com/office/officeart/2005/8/layout/lProcess2"/>
    <dgm:cxn modelId="{68E2C2AE-86CB-459C-94DB-3ADAFA351195}" type="presParOf" srcId="{7E9C3C28-F809-48A3-8675-D831515354C0}" destId="{858CCD5B-1F50-48EB-A2FC-7A814F434D72}" srcOrd="0" destOrd="0" presId="urn:microsoft.com/office/officeart/2005/8/layout/lProcess2"/>
    <dgm:cxn modelId="{29205B2A-B0B6-4BE0-AECA-29D3A306CAEB}" type="presParOf" srcId="{858CCD5B-1F50-48EB-A2FC-7A814F434D72}" destId="{ACB46009-28B2-416D-9324-2E6C141C35FE}" srcOrd="0" destOrd="0" presId="urn:microsoft.com/office/officeart/2005/8/layout/lProcess2"/>
    <dgm:cxn modelId="{B5840A15-5805-450C-A9CC-23736FD7BBAE}" type="presParOf" srcId="{858CCD5B-1F50-48EB-A2FC-7A814F434D72}" destId="{9233B2F4-BE5B-49DD-8B7E-C48B2F73F811}" srcOrd="1" destOrd="0" presId="urn:microsoft.com/office/officeart/2005/8/layout/lProcess2"/>
    <dgm:cxn modelId="{1C805E7F-79EF-4BD6-B0B6-FAD7D970CB20}" type="presParOf" srcId="{858CCD5B-1F50-48EB-A2FC-7A814F434D72}" destId="{1554D79A-98D2-4E22-AFDD-BFA8A92539CD}" srcOrd="2" destOrd="0" presId="urn:microsoft.com/office/officeart/2005/8/layout/lProcess2"/>
    <dgm:cxn modelId="{40390B81-EE0F-45BE-A180-CE387D886D30}" type="presParOf" srcId="{858CCD5B-1F50-48EB-A2FC-7A814F434D72}" destId="{E23F059B-E1EE-4423-89C7-6B4948072399}" srcOrd="3" destOrd="0" presId="urn:microsoft.com/office/officeart/2005/8/layout/lProcess2"/>
    <dgm:cxn modelId="{9920C2A9-B42D-4A1F-A2C8-6C653E1AE168}" type="presParOf" srcId="{858CCD5B-1F50-48EB-A2FC-7A814F434D72}" destId="{BBF79D86-BE64-47E5-BD0C-98D73CCBD174}" srcOrd="4" destOrd="0" presId="urn:microsoft.com/office/officeart/2005/8/layout/lProcess2"/>
    <dgm:cxn modelId="{A20928F7-3975-44B9-912E-71D3D8EA08E4}" type="presParOf" srcId="{858CCD5B-1F50-48EB-A2FC-7A814F434D72}" destId="{852EAF33-1F00-49DF-BEBE-63630CD755A1}" srcOrd="5" destOrd="0" presId="urn:microsoft.com/office/officeart/2005/8/layout/lProcess2"/>
    <dgm:cxn modelId="{CC5ED517-2660-4050-97C4-FEE76131655F}" type="presParOf" srcId="{858CCD5B-1F50-48EB-A2FC-7A814F434D72}" destId="{E09412A5-383E-4AFB-9AF3-6ED9867DEC9D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18BBC81-F016-44CC-BA74-A4F4AC1050E5}" type="doc">
      <dgm:prSet loTypeId="urn:microsoft.com/office/officeart/2005/8/layout/hList3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FC4813A9-1C9E-4405-B415-1B6CDD7E3673}">
      <dgm:prSet/>
      <dgm:spPr/>
      <dgm:t>
        <a:bodyPr/>
        <a:lstStyle/>
        <a:p>
          <a:r>
            <a:rPr lang="es-ES" b="1"/>
            <a:t>Plan de pruebas</a:t>
          </a:r>
          <a:endParaRPr lang="es-ES"/>
        </a:p>
      </dgm:t>
    </dgm:pt>
    <dgm:pt modelId="{0EEF0C9E-E485-47B0-B863-5990EC09C1DF}" type="parTrans" cxnId="{6A818CE8-58CA-40D8-812B-846A558DD75A}">
      <dgm:prSet/>
      <dgm:spPr/>
      <dgm:t>
        <a:bodyPr/>
        <a:lstStyle/>
        <a:p>
          <a:endParaRPr lang="es-ES"/>
        </a:p>
      </dgm:t>
    </dgm:pt>
    <dgm:pt modelId="{3D64464F-AB5B-49B6-8FF0-1E42F85A2419}" type="sibTrans" cxnId="{6A818CE8-58CA-40D8-812B-846A558DD75A}">
      <dgm:prSet/>
      <dgm:spPr/>
      <dgm:t>
        <a:bodyPr/>
        <a:lstStyle/>
        <a:p>
          <a:endParaRPr lang="es-ES"/>
        </a:p>
      </dgm:t>
    </dgm:pt>
    <dgm:pt modelId="{799D147B-B23F-4B52-B674-62654505C0DC}">
      <dgm:prSet/>
      <dgm:spPr/>
      <dgm:t>
        <a:bodyPr/>
        <a:lstStyle/>
        <a:p>
          <a:r>
            <a:rPr lang="es-ES"/>
            <a:t>Verifica el correcto funcionamiento del sistema</a:t>
          </a:r>
        </a:p>
      </dgm:t>
    </dgm:pt>
    <dgm:pt modelId="{F87A2F6E-E2B5-46B0-9F94-70D255CBC66C}" type="parTrans" cxnId="{3F008FC7-9579-471D-9B3A-5F6A45D7CBBF}">
      <dgm:prSet/>
      <dgm:spPr/>
      <dgm:t>
        <a:bodyPr/>
        <a:lstStyle/>
        <a:p>
          <a:endParaRPr lang="es-ES"/>
        </a:p>
      </dgm:t>
    </dgm:pt>
    <dgm:pt modelId="{AAC87070-7D1B-45B8-B0DD-524C069FC64D}" type="sibTrans" cxnId="{3F008FC7-9579-471D-9B3A-5F6A45D7CBBF}">
      <dgm:prSet/>
      <dgm:spPr/>
      <dgm:t>
        <a:bodyPr/>
        <a:lstStyle/>
        <a:p>
          <a:endParaRPr lang="es-ES"/>
        </a:p>
      </dgm:t>
    </dgm:pt>
    <dgm:pt modelId="{BBE44662-9975-4799-A261-A8C9F6EACFA7}">
      <dgm:prSet/>
      <dgm:spPr/>
      <dgm:t>
        <a:bodyPr/>
        <a:lstStyle/>
        <a:p>
          <a:r>
            <a:rPr lang="es-ES"/>
            <a:t>23 casos de prueba desarrollados</a:t>
          </a:r>
        </a:p>
      </dgm:t>
    </dgm:pt>
    <dgm:pt modelId="{72E8622D-8339-47E0-8D38-F4D2D2D6F7C4}" type="parTrans" cxnId="{1749D048-1C3C-4DFF-A5DF-C6FD5A50C355}">
      <dgm:prSet/>
      <dgm:spPr/>
      <dgm:t>
        <a:bodyPr/>
        <a:lstStyle/>
        <a:p>
          <a:endParaRPr lang="es-ES"/>
        </a:p>
      </dgm:t>
    </dgm:pt>
    <dgm:pt modelId="{5741DAF5-387E-40F5-8B97-BA634723AFE9}" type="sibTrans" cxnId="{1749D048-1C3C-4DFF-A5DF-C6FD5A50C355}">
      <dgm:prSet/>
      <dgm:spPr/>
      <dgm:t>
        <a:bodyPr/>
        <a:lstStyle/>
        <a:p>
          <a:endParaRPr lang="es-ES"/>
        </a:p>
      </dgm:t>
    </dgm:pt>
    <dgm:pt modelId="{A714EC32-4460-4EE8-9A16-068F7ACD04FD}">
      <dgm:prSet/>
      <dgm:spPr/>
      <dgm:t>
        <a:bodyPr/>
        <a:lstStyle/>
        <a:p>
          <a:r>
            <a:rPr lang="es-ES"/>
            <a:t>Análisis de los problemas encontrados</a:t>
          </a:r>
        </a:p>
      </dgm:t>
    </dgm:pt>
    <dgm:pt modelId="{43422977-609E-422A-A53D-67F3EEAABB7A}" type="parTrans" cxnId="{B22DD842-38E9-484D-B224-D046E7F65341}">
      <dgm:prSet/>
      <dgm:spPr/>
      <dgm:t>
        <a:bodyPr/>
        <a:lstStyle/>
        <a:p>
          <a:endParaRPr lang="es-ES"/>
        </a:p>
      </dgm:t>
    </dgm:pt>
    <dgm:pt modelId="{AFC2CC5A-7A09-4350-8617-57982A1E146F}" type="sibTrans" cxnId="{B22DD842-38E9-484D-B224-D046E7F65341}">
      <dgm:prSet/>
      <dgm:spPr/>
      <dgm:t>
        <a:bodyPr/>
        <a:lstStyle/>
        <a:p>
          <a:endParaRPr lang="es-ES"/>
        </a:p>
      </dgm:t>
    </dgm:pt>
    <dgm:pt modelId="{A68E0F08-2929-4446-A041-E20C9DF206A7}" type="pres">
      <dgm:prSet presAssocID="{618BBC81-F016-44CC-BA74-A4F4AC1050E5}" presName="composite" presStyleCnt="0">
        <dgm:presLayoutVars>
          <dgm:chMax val="1"/>
          <dgm:dir/>
          <dgm:resizeHandles val="exact"/>
        </dgm:presLayoutVars>
      </dgm:prSet>
      <dgm:spPr/>
    </dgm:pt>
    <dgm:pt modelId="{228708C0-D580-459A-8F01-C2ED15A10D09}" type="pres">
      <dgm:prSet presAssocID="{FC4813A9-1C9E-4405-B415-1B6CDD7E3673}" presName="roof" presStyleLbl="dkBgShp" presStyleIdx="0" presStyleCnt="2"/>
      <dgm:spPr/>
    </dgm:pt>
    <dgm:pt modelId="{EB144F16-D577-4E6E-8547-D5986C889738}" type="pres">
      <dgm:prSet presAssocID="{FC4813A9-1C9E-4405-B415-1B6CDD7E3673}" presName="pillars" presStyleCnt="0"/>
      <dgm:spPr/>
    </dgm:pt>
    <dgm:pt modelId="{1072C0CD-E836-4CB5-B43C-25DA8FED4C0A}" type="pres">
      <dgm:prSet presAssocID="{FC4813A9-1C9E-4405-B415-1B6CDD7E3673}" presName="pillar1" presStyleLbl="node1" presStyleIdx="0" presStyleCnt="3">
        <dgm:presLayoutVars>
          <dgm:bulletEnabled val="1"/>
        </dgm:presLayoutVars>
      </dgm:prSet>
      <dgm:spPr/>
    </dgm:pt>
    <dgm:pt modelId="{93C0814E-1FAB-4D8C-9A62-4383CF77C2A4}" type="pres">
      <dgm:prSet presAssocID="{BBE44662-9975-4799-A261-A8C9F6EACFA7}" presName="pillarX" presStyleLbl="node1" presStyleIdx="1" presStyleCnt="3">
        <dgm:presLayoutVars>
          <dgm:bulletEnabled val="1"/>
        </dgm:presLayoutVars>
      </dgm:prSet>
      <dgm:spPr/>
    </dgm:pt>
    <dgm:pt modelId="{58D0EB6D-0201-4AAE-A933-3B5133DFF84F}" type="pres">
      <dgm:prSet presAssocID="{A714EC32-4460-4EE8-9A16-068F7ACD04FD}" presName="pillarX" presStyleLbl="node1" presStyleIdx="2" presStyleCnt="3">
        <dgm:presLayoutVars>
          <dgm:bulletEnabled val="1"/>
        </dgm:presLayoutVars>
      </dgm:prSet>
      <dgm:spPr/>
    </dgm:pt>
    <dgm:pt modelId="{391FCFA6-AFB5-47A8-8244-35C71FF9F911}" type="pres">
      <dgm:prSet presAssocID="{FC4813A9-1C9E-4405-B415-1B6CDD7E3673}" presName="base" presStyleLbl="dkBgShp" presStyleIdx="1" presStyleCnt="2"/>
      <dgm:spPr/>
    </dgm:pt>
  </dgm:ptLst>
  <dgm:cxnLst>
    <dgm:cxn modelId="{0032D92E-0724-4CDC-AE7B-DDC8626B7CA2}" type="presOf" srcId="{799D147B-B23F-4B52-B674-62654505C0DC}" destId="{1072C0CD-E836-4CB5-B43C-25DA8FED4C0A}" srcOrd="0" destOrd="0" presId="urn:microsoft.com/office/officeart/2005/8/layout/hList3"/>
    <dgm:cxn modelId="{B22DD842-38E9-484D-B224-D046E7F65341}" srcId="{FC4813A9-1C9E-4405-B415-1B6CDD7E3673}" destId="{A714EC32-4460-4EE8-9A16-068F7ACD04FD}" srcOrd="2" destOrd="0" parTransId="{43422977-609E-422A-A53D-67F3EEAABB7A}" sibTransId="{AFC2CC5A-7A09-4350-8617-57982A1E146F}"/>
    <dgm:cxn modelId="{1749D048-1C3C-4DFF-A5DF-C6FD5A50C355}" srcId="{FC4813A9-1C9E-4405-B415-1B6CDD7E3673}" destId="{BBE44662-9975-4799-A261-A8C9F6EACFA7}" srcOrd="1" destOrd="0" parTransId="{72E8622D-8339-47E0-8D38-F4D2D2D6F7C4}" sibTransId="{5741DAF5-387E-40F5-8B97-BA634723AFE9}"/>
    <dgm:cxn modelId="{C29B2E90-39F4-4E4A-B246-FCF89DC3E1EE}" type="presOf" srcId="{BBE44662-9975-4799-A261-A8C9F6EACFA7}" destId="{93C0814E-1FAB-4D8C-9A62-4383CF77C2A4}" srcOrd="0" destOrd="0" presId="urn:microsoft.com/office/officeart/2005/8/layout/hList3"/>
    <dgm:cxn modelId="{164CD898-A3AB-44C2-AB58-E8D0FF1DF57E}" type="presOf" srcId="{A714EC32-4460-4EE8-9A16-068F7ACD04FD}" destId="{58D0EB6D-0201-4AAE-A933-3B5133DFF84F}" srcOrd="0" destOrd="0" presId="urn:microsoft.com/office/officeart/2005/8/layout/hList3"/>
    <dgm:cxn modelId="{3F008FC7-9579-471D-9B3A-5F6A45D7CBBF}" srcId="{FC4813A9-1C9E-4405-B415-1B6CDD7E3673}" destId="{799D147B-B23F-4B52-B674-62654505C0DC}" srcOrd="0" destOrd="0" parTransId="{F87A2F6E-E2B5-46B0-9F94-70D255CBC66C}" sibTransId="{AAC87070-7D1B-45B8-B0DD-524C069FC64D}"/>
    <dgm:cxn modelId="{6A818CE8-58CA-40D8-812B-846A558DD75A}" srcId="{618BBC81-F016-44CC-BA74-A4F4AC1050E5}" destId="{FC4813A9-1C9E-4405-B415-1B6CDD7E3673}" srcOrd="0" destOrd="0" parTransId="{0EEF0C9E-E485-47B0-B863-5990EC09C1DF}" sibTransId="{3D64464F-AB5B-49B6-8FF0-1E42F85A2419}"/>
    <dgm:cxn modelId="{24B762ED-757E-4EB8-9ECB-91947CD1A730}" type="presOf" srcId="{FC4813A9-1C9E-4405-B415-1B6CDD7E3673}" destId="{228708C0-D580-459A-8F01-C2ED15A10D09}" srcOrd="0" destOrd="0" presId="urn:microsoft.com/office/officeart/2005/8/layout/hList3"/>
    <dgm:cxn modelId="{ECBE2EFA-DEB3-498D-9C44-D21AE142A42B}" type="presOf" srcId="{618BBC81-F016-44CC-BA74-A4F4AC1050E5}" destId="{A68E0F08-2929-4446-A041-E20C9DF206A7}" srcOrd="0" destOrd="0" presId="urn:microsoft.com/office/officeart/2005/8/layout/hList3"/>
    <dgm:cxn modelId="{238788DF-4CD6-49B1-9ABC-A7B8063B9F69}" type="presParOf" srcId="{A68E0F08-2929-4446-A041-E20C9DF206A7}" destId="{228708C0-D580-459A-8F01-C2ED15A10D09}" srcOrd="0" destOrd="0" presId="urn:microsoft.com/office/officeart/2005/8/layout/hList3"/>
    <dgm:cxn modelId="{8016CEAF-02A1-4760-B1E6-65929D2C0348}" type="presParOf" srcId="{A68E0F08-2929-4446-A041-E20C9DF206A7}" destId="{EB144F16-D577-4E6E-8547-D5986C889738}" srcOrd="1" destOrd="0" presId="urn:microsoft.com/office/officeart/2005/8/layout/hList3"/>
    <dgm:cxn modelId="{CB17D827-A88C-4EA5-9EF8-9073F7ADC2A0}" type="presParOf" srcId="{EB144F16-D577-4E6E-8547-D5986C889738}" destId="{1072C0CD-E836-4CB5-B43C-25DA8FED4C0A}" srcOrd="0" destOrd="0" presId="urn:microsoft.com/office/officeart/2005/8/layout/hList3"/>
    <dgm:cxn modelId="{642F3B8C-473C-4227-A53B-1ACAD7DA7B37}" type="presParOf" srcId="{EB144F16-D577-4E6E-8547-D5986C889738}" destId="{93C0814E-1FAB-4D8C-9A62-4383CF77C2A4}" srcOrd="1" destOrd="0" presId="urn:microsoft.com/office/officeart/2005/8/layout/hList3"/>
    <dgm:cxn modelId="{8B124071-FCC8-4F1C-AF6A-2D871601AE1E}" type="presParOf" srcId="{EB144F16-D577-4E6E-8547-D5986C889738}" destId="{58D0EB6D-0201-4AAE-A933-3B5133DFF84F}" srcOrd="2" destOrd="0" presId="urn:microsoft.com/office/officeart/2005/8/layout/hList3"/>
    <dgm:cxn modelId="{4AAC1E58-35A3-44C1-9D5E-4579A8ADE662}" type="presParOf" srcId="{A68E0F08-2929-4446-A041-E20C9DF206A7}" destId="{391FCFA6-AFB5-47A8-8244-35C71FF9F911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E96B332-CF97-4D7F-AF71-03C1A55AD680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38940498-24EA-4B73-A513-248D1E197B08}">
      <dgm:prSet/>
      <dgm:spPr/>
      <dgm:t>
        <a:bodyPr/>
        <a:lstStyle/>
        <a:p>
          <a:r>
            <a:rPr lang="es-ES" b="1"/>
            <a:t>Leyes</a:t>
          </a:r>
          <a:endParaRPr lang="es-ES"/>
        </a:p>
      </dgm:t>
    </dgm:pt>
    <dgm:pt modelId="{1ABCFDFB-6CB5-4291-A1B7-CDEB3179A96D}" type="parTrans" cxnId="{D166A96C-9DF9-4B71-B04E-F73296619889}">
      <dgm:prSet/>
      <dgm:spPr/>
      <dgm:t>
        <a:bodyPr/>
        <a:lstStyle/>
        <a:p>
          <a:endParaRPr lang="es-ES"/>
        </a:p>
      </dgm:t>
    </dgm:pt>
    <dgm:pt modelId="{411DDE59-49F8-44E0-87E1-C79E75B48155}" type="sibTrans" cxnId="{D166A96C-9DF9-4B71-B04E-F73296619889}">
      <dgm:prSet/>
      <dgm:spPr/>
      <dgm:t>
        <a:bodyPr/>
        <a:lstStyle/>
        <a:p>
          <a:endParaRPr lang="es-ES"/>
        </a:p>
      </dgm:t>
    </dgm:pt>
    <dgm:pt modelId="{D90A7456-04F0-4FE6-9036-2F96B8D358A1}">
      <dgm:prSet/>
      <dgm:spPr/>
      <dgm:t>
        <a:bodyPr/>
        <a:lstStyle/>
        <a:p>
          <a:r>
            <a:rPr lang="es-ES"/>
            <a:t>Reglamento General de Protección de Datos</a:t>
          </a:r>
        </a:p>
      </dgm:t>
    </dgm:pt>
    <dgm:pt modelId="{716B78DD-2875-40B8-BF58-0DA3884D519E}" type="parTrans" cxnId="{5E59A4C9-F9D0-49B7-99B6-642D2F625E89}">
      <dgm:prSet/>
      <dgm:spPr/>
      <dgm:t>
        <a:bodyPr/>
        <a:lstStyle/>
        <a:p>
          <a:endParaRPr lang="es-ES"/>
        </a:p>
      </dgm:t>
    </dgm:pt>
    <dgm:pt modelId="{E05E4E6E-5488-4B3A-ABC6-1163486B09F5}" type="sibTrans" cxnId="{5E59A4C9-F9D0-49B7-99B6-642D2F625E89}">
      <dgm:prSet/>
      <dgm:spPr/>
      <dgm:t>
        <a:bodyPr/>
        <a:lstStyle/>
        <a:p>
          <a:endParaRPr lang="es-ES"/>
        </a:p>
      </dgm:t>
    </dgm:pt>
    <dgm:pt modelId="{3CCEB4E9-83A9-482A-AFF1-BDFABA4CA19A}">
      <dgm:prSet/>
      <dgm:spPr/>
      <dgm:t>
        <a:bodyPr/>
        <a:lstStyle/>
        <a:p>
          <a:r>
            <a:rPr lang="es-ES"/>
            <a:t>Ley Orgánica de Protección de Datos Personales y Garantía de los Derechos Digitales</a:t>
          </a:r>
        </a:p>
      </dgm:t>
    </dgm:pt>
    <dgm:pt modelId="{F020A224-92EA-4EAC-8DA6-A0EA3EE98147}" type="parTrans" cxnId="{8DB9FE94-C2EB-4B1C-8DC0-FD48C6AB64EA}">
      <dgm:prSet/>
      <dgm:spPr/>
      <dgm:t>
        <a:bodyPr/>
        <a:lstStyle/>
        <a:p>
          <a:endParaRPr lang="es-ES"/>
        </a:p>
      </dgm:t>
    </dgm:pt>
    <dgm:pt modelId="{A3640DF6-8875-4BE5-B813-1948708A4333}" type="sibTrans" cxnId="{8DB9FE94-C2EB-4B1C-8DC0-FD48C6AB64EA}">
      <dgm:prSet/>
      <dgm:spPr/>
      <dgm:t>
        <a:bodyPr/>
        <a:lstStyle/>
        <a:p>
          <a:endParaRPr lang="es-ES"/>
        </a:p>
      </dgm:t>
    </dgm:pt>
    <dgm:pt modelId="{3BAF0468-DEBF-41EB-860A-507E44C58AD1}">
      <dgm:prSet/>
      <dgm:spPr/>
      <dgm:t>
        <a:bodyPr/>
        <a:lstStyle/>
        <a:p>
          <a:r>
            <a:rPr lang="es-ES" b="1"/>
            <a:t>Estándares técnicos</a:t>
          </a:r>
          <a:endParaRPr lang="es-ES"/>
        </a:p>
      </dgm:t>
    </dgm:pt>
    <dgm:pt modelId="{F98AEBB6-1447-4822-A078-01F7053DD924}" type="parTrans" cxnId="{0AA9B3F0-023B-4A05-A747-F865BCF43F89}">
      <dgm:prSet/>
      <dgm:spPr/>
      <dgm:t>
        <a:bodyPr/>
        <a:lstStyle/>
        <a:p>
          <a:endParaRPr lang="es-ES"/>
        </a:p>
      </dgm:t>
    </dgm:pt>
    <dgm:pt modelId="{D0FB3B15-890F-40F6-BA99-70ED0B539677}" type="sibTrans" cxnId="{0AA9B3F0-023B-4A05-A747-F865BCF43F89}">
      <dgm:prSet/>
      <dgm:spPr/>
      <dgm:t>
        <a:bodyPr/>
        <a:lstStyle/>
        <a:p>
          <a:endParaRPr lang="es-ES"/>
        </a:p>
      </dgm:t>
    </dgm:pt>
    <dgm:pt modelId="{16511593-4AF2-4768-A9A5-601DF4026306}">
      <dgm:prSet/>
      <dgm:spPr/>
      <dgm:t>
        <a:bodyPr/>
        <a:lstStyle/>
        <a:p>
          <a:r>
            <a:rPr lang="es-ES"/>
            <a:t>UNE-ISO/IEC 90003</a:t>
          </a:r>
        </a:p>
      </dgm:t>
    </dgm:pt>
    <dgm:pt modelId="{70431D31-D880-4B16-839B-BFD84C11B47B}" type="parTrans" cxnId="{0C963737-E7A8-4679-990A-476A00D6CE10}">
      <dgm:prSet/>
      <dgm:spPr/>
      <dgm:t>
        <a:bodyPr/>
        <a:lstStyle/>
        <a:p>
          <a:endParaRPr lang="es-ES"/>
        </a:p>
      </dgm:t>
    </dgm:pt>
    <dgm:pt modelId="{CA8492F8-19A4-430B-96F2-5392FEB287AE}" type="sibTrans" cxnId="{0C963737-E7A8-4679-990A-476A00D6CE10}">
      <dgm:prSet/>
      <dgm:spPr/>
      <dgm:t>
        <a:bodyPr/>
        <a:lstStyle/>
        <a:p>
          <a:endParaRPr lang="es-ES"/>
        </a:p>
      </dgm:t>
    </dgm:pt>
    <dgm:pt modelId="{6C92E6CD-98D8-441B-B338-C678B353D4FD}">
      <dgm:prSet/>
      <dgm:spPr/>
      <dgm:t>
        <a:bodyPr/>
        <a:lstStyle/>
        <a:p>
          <a:r>
            <a:rPr lang="es-ES" i="1"/>
            <a:t>Common C# code conventions</a:t>
          </a:r>
          <a:endParaRPr lang="es-ES"/>
        </a:p>
      </dgm:t>
    </dgm:pt>
    <dgm:pt modelId="{62BA9354-9D86-4034-8124-8D0E26BD037D}" type="parTrans" cxnId="{19DC9F7E-5870-419C-B335-F9E5B8B89896}">
      <dgm:prSet/>
      <dgm:spPr/>
      <dgm:t>
        <a:bodyPr/>
        <a:lstStyle/>
        <a:p>
          <a:endParaRPr lang="es-ES"/>
        </a:p>
      </dgm:t>
    </dgm:pt>
    <dgm:pt modelId="{DFB923FF-DB7B-4221-B2A5-13E051B05D96}" type="sibTrans" cxnId="{19DC9F7E-5870-419C-B335-F9E5B8B89896}">
      <dgm:prSet/>
      <dgm:spPr/>
      <dgm:t>
        <a:bodyPr/>
        <a:lstStyle/>
        <a:p>
          <a:endParaRPr lang="es-ES"/>
        </a:p>
      </dgm:t>
    </dgm:pt>
    <dgm:pt modelId="{017A9BDB-B7D7-4A94-9105-0EBE04C6D8AA}" type="pres">
      <dgm:prSet presAssocID="{1E96B332-CF97-4D7F-AF71-03C1A55AD680}" presName="Name0" presStyleCnt="0">
        <dgm:presLayoutVars>
          <dgm:dir/>
          <dgm:animLvl val="lvl"/>
          <dgm:resizeHandles val="exact"/>
        </dgm:presLayoutVars>
      </dgm:prSet>
      <dgm:spPr/>
    </dgm:pt>
    <dgm:pt modelId="{AFB6071A-F9FB-47AA-AD6F-826BE77400A7}" type="pres">
      <dgm:prSet presAssocID="{38940498-24EA-4B73-A513-248D1E197B08}" presName="linNode" presStyleCnt="0"/>
      <dgm:spPr/>
    </dgm:pt>
    <dgm:pt modelId="{3DAE3123-D086-4BB2-B704-DFD5AD410E06}" type="pres">
      <dgm:prSet presAssocID="{38940498-24EA-4B73-A513-248D1E197B08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7DF75528-6B8B-440C-B7E6-7B82C7BE2F61}" type="pres">
      <dgm:prSet presAssocID="{38940498-24EA-4B73-A513-248D1E197B08}" presName="descendantText" presStyleLbl="alignAccFollowNode1" presStyleIdx="0" presStyleCnt="2">
        <dgm:presLayoutVars>
          <dgm:bulletEnabled val="1"/>
        </dgm:presLayoutVars>
      </dgm:prSet>
      <dgm:spPr/>
    </dgm:pt>
    <dgm:pt modelId="{AD91C379-88AA-416E-A665-255B82984146}" type="pres">
      <dgm:prSet presAssocID="{411DDE59-49F8-44E0-87E1-C79E75B48155}" presName="sp" presStyleCnt="0"/>
      <dgm:spPr/>
    </dgm:pt>
    <dgm:pt modelId="{DE2AC061-3F3B-4145-866D-5526436F0C0A}" type="pres">
      <dgm:prSet presAssocID="{3BAF0468-DEBF-41EB-860A-507E44C58AD1}" presName="linNode" presStyleCnt="0"/>
      <dgm:spPr/>
    </dgm:pt>
    <dgm:pt modelId="{B572D3DC-8666-4A0A-8FFE-CD0BD4E76E30}" type="pres">
      <dgm:prSet presAssocID="{3BAF0468-DEBF-41EB-860A-507E44C58AD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3EB630BA-61D3-448E-ADC5-AEFE890675D5}" type="pres">
      <dgm:prSet presAssocID="{3BAF0468-DEBF-41EB-860A-507E44C58AD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0BA4E20-5A00-4481-BDD4-A4F864848524}" type="presOf" srcId="{1E96B332-CF97-4D7F-AF71-03C1A55AD680}" destId="{017A9BDB-B7D7-4A94-9105-0EBE04C6D8AA}" srcOrd="0" destOrd="0" presId="urn:microsoft.com/office/officeart/2005/8/layout/vList5"/>
    <dgm:cxn modelId="{0C963737-E7A8-4679-990A-476A00D6CE10}" srcId="{3BAF0468-DEBF-41EB-860A-507E44C58AD1}" destId="{16511593-4AF2-4768-A9A5-601DF4026306}" srcOrd="0" destOrd="0" parTransId="{70431D31-D880-4B16-839B-BFD84C11B47B}" sibTransId="{CA8492F8-19A4-430B-96F2-5392FEB287AE}"/>
    <dgm:cxn modelId="{80EF2761-4CDE-4F3F-BE90-8101A225BDBA}" type="presOf" srcId="{3CCEB4E9-83A9-482A-AFF1-BDFABA4CA19A}" destId="{7DF75528-6B8B-440C-B7E6-7B82C7BE2F61}" srcOrd="0" destOrd="1" presId="urn:microsoft.com/office/officeart/2005/8/layout/vList5"/>
    <dgm:cxn modelId="{7479F443-5A8E-41BB-851C-1D626743F5D0}" type="presOf" srcId="{D90A7456-04F0-4FE6-9036-2F96B8D358A1}" destId="{7DF75528-6B8B-440C-B7E6-7B82C7BE2F61}" srcOrd="0" destOrd="0" presId="urn:microsoft.com/office/officeart/2005/8/layout/vList5"/>
    <dgm:cxn modelId="{000AF76A-9295-4813-A814-A7751CE7639A}" type="presOf" srcId="{3BAF0468-DEBF-41EB-860A-507E44C58AD1}" destId="{B572D3DC-8666-4A0A-8FFE-CD0BD4E76E30}" srcOrd="0" destOrd="0" presId="urn:microsoft.com/office/officeart/2005/8/layout/vList5"/>
    <dgm:cxn modelId="{D166A96C-9DF9-4B71-B04E-F73296619889}" srcId="{1E96B332-CF97-4D7F-AF71-03C1A55AD680}" destId="{38940498-24EA-4B73-A513-248D1E197B08}" srcOrd="0" destOrd="0" parTransId="{1ABCFDFB-6CB5-4291-A1B7-CDEB3179A96D}" sibTransId="{411DDE59-49F8-44E0-87E1-C79E75B48155}"/>
    <dgm:cxn modelId="{0B11C559-7861-4835-9D30-B4931EE5C029}" type="presOf" srcId="{6C92E6CD-98D8-441B-B338-C678B353D4FD}" destId="{3EB630BA-61D3-448E-ADC5-AEFE890675D5}" srcOrd="0" destOrd="1" presId="urn:microsoft.com/office/officeart/2005/8/layout/vList5"/>
    <dgm:cxn modelId="{19DC9F7E-5870-419C-B335-F9E5B8B89896}" srcId="{3BAF0468-DEBF-41EB-860A-507E44C58AD1}" destId="{6C92E6CD-98D8-441B-B338-C678B353D4FD}" srcOrd="1" destOrd="0" parTransId="{62BA9354-9D86-4034-8124-8D0E26BD037D}" sibTransId="{DFB923FF-DB7B-4221-B2A5-13E051B05D96}"/>
    <dgm:cxn modelId="{8DB9FE94-C2EB-4B1C-8DC0-FD48C6AB64EA}" srcId="{38940498-24EA-4B73-A513-248D1E197B08}" destId="{3CCEB4E9-83A9-482A-AFF1-BDFABA4CA19A}" srcOrd="1" destOrd="0" parTransId="{F020A224-92EA-4EAC-8DA6-A0EA3EE98147}" sibTransId="{A3640DF6-8875-4BE5-B813-1948708A4333}"/>
    <dgm:cxn modelId="{5E59A4C9-F9D0-49B7-99B6-642D2F625E89}" srcId="{38940498-24EA-4B73-A513-248D1E197B08}" destId="{D90A7456-04F0-4FE6-9036-2F96B8D358A1}" srcOrd="0" destOrd="0" parTransId="{716B78DD-2875-40B8-BF58-0DA3884D519E}" sibTransId="{E05E4E6E-5488-4B3A-ABC6-1163486B09F5}"/>
    <dgm:cxn modelId="{74C820D7-50A0-49E4-8230-0006EF921814}" type="presOf" srcId="{38940498-24EA-4B73-A513-248D1E197B08}" destId="{3DAE3123-D086-4BB2-B704-DFD5AD410E06}" srcOrd="0" destOrd="0" presId="urn:microsoft.com/office/officeart/2005/8/layout/vList5"/>
    <dgm:cxn modelId="{0AA9B3F0-023B-4A05-A747-F865BCF43F89}" srcId="{1E96B332-CF97-4D7F-AF71-03C1A55AD680}" destId="{3BAF0468-DEBF-41EB-860A-507E44C58AD1}" srcOrd="1" destOrd="0" parTransId="{F98AEBB6-1447-4822-A078-01F7053DD924}" sibTransId="{D0FB3B15-890F-40F6-BA99-70ED0B539677}"/>
    <dgm:cxn modelId="{5A2BECF9-A8F0-4783-ADF8-45712B57C307}" type="presOf" srcId="{16511593-4AF2-4768-A9A5-601DF4026306}" destId="{3EB630BA-61D3-448E-ADC5-AEFE890675D5}" srcOrd="0" destOrd="0" presId="urn:microsoft.com/office/officeart/2005/8/layout/vList5"/>
    <dgm:cxn modelId="{B13FD035-3568-49C7-AA1D-42D266BA6AB0}" type="presParOf" srcId="{017A9BDB-B7D7-4A94-9105-0EBE04C6D8AA}" destId="{AFB6071A-F9FB-47AA-AD6F-826BE77400A7}" srcOrd="0" destOrd="0" presId="urn:microsoft.com/office/officeart/2005/8/layout/vList5"/>
    <dgm:cxn modelId="{1542534D-B27F-4359-94CB-B6EC9E2AAEA8}" type="presParOf" srcId="{AFB6071A-F9FB-47AA-AD6F-826BE77400A7}" destId="{3DAE3123-D086-4BB2-B704-DFD5AD410E06}" srcOrd="0" destOrd="0" presId="urn:microsoft.com/office/officeart/2005/8/layout/vList5"/>
    <dgm:cxn modelId="{A98FC380-3090-4E0B-9079-F81927F720B6}" type="presParOf" srcId="{AFB6071A-F9FB-47AA-AD6F-826BE77400A7}" destId="{7DF75528-6B8B-440C-B7E6-7B82C7BE2F61}" srcOrd="1" destOrd="0" presId="urn:microsoft.com/office/officeart/2005/8/layout/vList5"/>
    <dgm:cxn modelId="{5C5ECFDE-83AD-4FE7-A899-DF7F7EC47B66}" type="presParOf" srcId="{017A9BDB-B7D7-4A94-9105-0EBE04C6D8AA}" destId="{AD91C379-88AA-416E-A665-255B82984146}" srcOrd="1" destOrd="0" presId="urn:microsoft.com/office/officeart/2005/8/layout/vList5"/>
    <dgm:cxn modelId="{D13C6594-6490-4AB9-B4EB-774B1450B5EE}" type="presParOf" srcId="{017A9BDB-B7D7-4A94-9105-0EBE04C6D8AA}" destId="{DE2AC061-3F3B-4145-866D-5526436F0C0A}" srcOrd="2" destOrd="0" presId="urn:microsoft.com/office/officeart/2005/8/layout/vList5"/>
    <dgm:cxn modelId="{1D08FE4E-1EED-4693-BF59-12BFDBCE342B}" type="presParOf" srcId="{DE2AC061-3F3B-4145-866D-5526436F0C0A}" destId="{B572D3DC-8666-4A0A-8FFE-CD0BD4E76E30}" srcOrd="0" destOrd="0" presId="urn:microsoft.com/office/officeart/2005/8/layout/vList5"/>
    <dgm:cxn modelId="{E6F17742-1C45-456B-AEFD-5B2572C6C7C6}" type="presParOf" srcId="{DE2AC061-3F3B-4145-866D-5526436F0C0A}" destId="{3EB630BA-61D3-448E-ADC5-AEFE890675D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FA9E16A-549D-46CD-BF60-555273AC935C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DD0C0751-3294-40BB-83F3-49E181CD666D}">
      <dgm:prSet/>
      <dgm:spPr/>
      <dgm:t>
        <a:bodyPr/>
        <a:lstStyle/>
        <a:p>
          <a:r>
            <a:rPr lang="es-ES"/>
            <a:t>Licencias y programas</a:t>
          </a:r>
        </a:p>
      </dgm:t>
    </dgm:pt>
    <dgm:pt modelId="{7493D7D9-2E74-4079-B99C-D309D6ED4330}" type="parTrans" cxnId="{BC04FB5C-011F-4A04-A607-9E1E8FBA21F5}">
      <dgm:prSet/>
      <dgm:spPr/>
      <dgm:t>
        <a:bodyPr/>
        <a:lstStyle/>
        <a:p>
          <a:endParaRPr lang="es-ES"/>
        </a:p>
      </dgm:t>
    </dgm:pt>
    <dgm:pt modelId="{651E6D94-4D01-4DD9-B8B2-669A9C2EFABD}" type="sibTrans" cxnId="{BC04FB5C-011F-4A04-A607-9E1E8FBA21F5}">
      <dgm:prSet/>
      <dgm:spPr/>
      <dgm:t>
        <a:bodyPr/>
        <a:lstStyle/>
        <a:p>
          <a:endParaRPr lang="es-ES"/>
        </a:p>
      </dgm:t>
    </dgm:pt>
    <dgm:pt modelId="{3D8F01AF-7D8B-4A75-B84B-F8ED010FD2D7}">
      <dgm:prSet/>
      <dgm:spPr/>
      <dgm:t>
        <a:bodyPr/>
        <a:lstStyle/>
        <a:p>
          <a:r>
            <a:rPr lang="es-ES"/>
            <a:t>Unity Engine</a:t>
          </a:r>
        </a:p>
      </dgm:t>
    </dgm:pt>
    <dgm:pt modelId="{6742DFFF-3790-46E8-BBBC-1D87F280D6DE}" type="parTrans" cxnId="{55C8560F-1E83-4016-9C66-EA6EA7E4CA5D}">
      <dgm:prSet/>
      <dgm:spPr/>
      <dgm:t>
        <a:bodyPr/>
        <a:lstStyle/>
        <a:p>
          <a:endParaRPr lang="es-ES"/>
        </a:p>
      </dgm:t>
    </dgm:pt>
    <dgm:pt modelId="{FED0F219-DC6F-4833-9622-7C3391FC2A1E}" type="sibTrans" cxnId="{55C8560F-1E83-4016-9C66-EA6EA7E4CA5D}">
      <dgm:prSet/>
      <dgm:spPr/>
      <dgm:t>
        <a:bodyPr/>
        <a:lstStyle/>
        <a:p>
          <a:endParaRPr lang="es-ES"/>
        </a:p>
      </dgm:t>
    </dgm:pt>
    <dgm:pt modelId="{428E4313-954E-4D29-AC34-22C77D58CB7A}">
      <dgm:prSet/>
      <dgm:spPr/>
      <dgm:t>
        <a:bodyPr/>
        <a:lstStyle/>
        <a:p>
          <a:r>
            <a:rPr lang="es-ES"/>
            <a:t>Unity Gaming Services</a:t>
          </a:r>
        </a:p>
      </dgm:t>
    </dgm:pt>
    <dgm:pt modelId="{B8DF8D7A-C96D-439F-AEF3-7EC4832B53D2}" type="parTrans" cxnId="{14488768-E400-44A0-B2A6-44A6AFACD99D}">
      <dgm:prSet/>
      <dgm:spPr/>
      <dgm:t>
        <a:bodyPr/>
        <a:lstStyle/>
        <a:p>
          <a:endParaRPr lang="es-ES"/>
        </a:p>
      </dgm:t>
    </dgm:pt>
    <dgm:pt modelId="{E1B748D2-25CA-4CDD-BDDF-4BBE010D3F51}" type="sibTrans" cxnId="{14488768-E400-44A0-B2A6-44A6AFACD99D}">
      <dgm:prSet/>
      <dgm:spPr/>
      <dgm:t>
        <a:bodyPr/>
        <a:lstStyle/>
        <a:p>
          <a:endParaRPr lang="es-ES"/>
        </a:p>
      </dgm:t>
    </dgm:pt>
    <dgm:pt modelId="{FC769C59-7DE0-44EC-9CC3-C029C4320858}">
      <dgm:prSet/>
      <dgm:spPr/>
      <dgm:t>
        <a:bodyPr/>
        <a:lstStyle/>
        <a:p>
          <a:r>
            <a:rPr lang="es-ES"/>
            <a:t>A* Pathfinding Project</a:t>
          </a:r>
        </a:p>
      </dgm:t>
    </dgm:pt>
    <dgm:pt modelId="{99F7E761-F5D7-4E2A-9C84-D49F671002DD}" type="parTrans" cxnId="{A9B53AC8-E4F6-4E9E-B574-4C234F60F36F}">
      <dgm:prSet/>
      <dgm:spPr/>
      <dgm:t>
        <a:bodyPr/>
        <a:lstStyle/>
        <a:p>
          <a:endParaRPr lang="es-ES"/>
        </a:p>
      </dgm:t>
    </dgm:pt>
    <dgm:pt modelId="{069689B2-A74C-458F-8E74-C7157D612A45}" type="sibTrans" cxnId="{A9B53AC8-E4F6-4E9E-B574-4C234F60F36F}">
      <dgm:prSet/>
      <dgm:spPr/>
      <dgm:t>
        <a:bodyPr/>
        <a:lstStyle/>
        <a:p>
          <a:endParaRPr lang="es-ES"/>
        </a:p>
      </dgm:t>
    </dgm:pt>
    <dgm:pt modelId="{2DF09248-8BF3-4611-9F85-41F3A3BB4002}">
      <dgm:prSet/>
      <dgm:spPr/>
      <dgm:t>
        <a:bodyPr/>
        <a:lstStyle/>
        <a:p>
          <a:r>
            <a:rPr lang="es-ES"/>
            <a:t>Aseprite</a:t>
          </a:r>
        </a:p>
      </dgm:t>
    </dgm:pt>
    <dgm:pt modelId="{AC269551-F352-4D7F-9E3A-7AE76F384227}" type="parTrans" cxnId="{77EC550E-09D1-478C-8F69-24FD5826B178}">
      <dgm:prSet/>
      <dgm:spPr/>
      <dgm:t>
        <a:bodyPr/>
        <a:lstStyle/>
        <a:p>
          <a:endParaRPr lang="es-ES"/>
        </a:p>
      </dgm:t>
    </dgm:pt>
    <dgm:pt modelId="{50F6953B-EFC4-46E3-B4FD-1B381789D231}" type="sibTrans" cxnId="{77EC550E-09D1-478C-8F69-24FD5826B178}">
      <dgm:prSet/>
      <dgm:spPr/>
      <dgm:t>
        <a:bodyPr/>
        <a:lstStyle/>
        <a:p>
          <a:endParaRPr lang="es-ES"/>
        </a:p>
      </dgm:t>
    </dgm:pt>
    <dgm:pt modelId="{AB5176F1-8403-4C8F-9490-21B344746FE6}">
      <dgm:prSet/>
      <dgm:spPr/>
      <dgm:t>
        <a:bodyPr/>
        <a:lstStyle/>
        <a:p>
          <a:r>
            <a:rPr lang="es-ES"/>
            <a:t>Freesound</a:t>
          </a:r>
        </a:p>
      </dgm:t>
    </dgm:pt>
    <dgm:pt modelId="{0E96AC02-745A-47E8-B9BE-7A41FCFB1A11}" type="parTrans" cxnId="{8859FF3B-95F1-4DD0-8826-2A85604DA3E6}">
      <dgm:prSet/>
      <dgm:spPr/>
      <dgm:t>
        <a:bodyPr/>
        <a:lstStyle/>
        <a:p>
          <a:endParaRPr lang="es-ES"/>
        </a:p>
      </dgm:t>
    </dgm:pt>
    <dgm:pt modelId="{148CA00A-3D79-4CAA-8539-9C1FD2E940D5}" type="sibTrans" cxnId="{8859FF3B-95F1-4DD0-8826-2A85604DA3E6}">
      <dgm:prSet/>
      <dgm:spPr/>
      <dgm:t>
        <a:bodyPr/>
        <a:lstStyle/>
        <a:p>
          <a:endParaRPr lang="es-ES"/>
        </a:p>
      </dgm:t>
    </dgm:pt>
    <dgm:pt modelId="{2F538370-5A8D-4C47-B4AA-D28E40FBAD8E}">
      <dgm:prSet/>
      <dgm:spPr/>
      <dgm:t>
        <a:bodyPr/>
        <a:lstStyle/>
        <a:p>
          <a:r>
            <a:rPr lang="es-ES"/>
            <a:t>Microsoft Office</a:t>
          </a:r>
        </a:p>
      </dgm:t>
    </dgm:pt>
    <dgm:pt modelId="{A75446CE-D335-4973-B9A4-607AE99DCCF5}" type="parTrans" cxnId="{2D52F540-36B6-4DF3-9C25-7ACA2273DDC6}">
      <dgm:prSet/>
      <dgm:spPr/>
      <dgm:t>
        <a:bodyPr/>
        <a:lstStyle/>
        <a:p>
          <a:endParaRPr lang="es-ES"/>
        </a:p>
      </dgm:t>
    </dgm:pt>
    <dgm:pt modelId="{F028A43B-EFC0-44DC-8AD3-1158BE6E4A40}" type="sibTrans" cxnId="{2D52F540-36B6-4DF3-9C25-7ACA2273DDC6}">
      <dgm:prSet/>
      <dgm:spPr/>
      <dgm:t>
        <a:bodyPr/>
        <a:lstStyle/>
        <a:p>
          <a:endParaRPr lang="es-ES"/>
        </a:p>
      </dgm:t>
    </dgm:pt>
    <dgm:pt modelId="{6092707F-2757-4804-B28D-6D32E5395649}">
      <dgm:prSet/>
      <dgm:spPr/>
      <dgm:t>
        <a:bodyPr/>
        <a:lstStyle/>
        <a:p>
          <a:r>
            <a:rPr lang="es-ES"/>
            <a:t>Zotero</a:t>
          </a:r>
        </a:p>
      </dgm:t>
    </dgm:pt>
    <dgm:pt modelId="{613AEF79-56B7-49FF-80B3-C7C32E6EE6A3}" type="parTrans" cxnId="{8FCEDEA5-A762-4E6E-8DE3-6B21BDD93857}">
      <dgm:prSet/>
      <dgm:spPr/>
      <dgm:t>
        <a:bodyPr/>
        <a:lstStyle/>
        <a:p>
          <a:endParaRPr lang="es-ES"/>
        </a:p>
      </dgm:t>
    </dgm:pt>
    <dgm:pt modelId="{023D837A-D8A0-4CC0-A564-B33A3C41FC67}" type="sibTrans" cxnId="{8FCEDEA5-A762-4E6E-8DE3-6B21BDD93857}">
      <dgm:prSet/>
      <dgm:spPr/>
      <dgm:t>
        <a:bodyPr/>
        <a:lstStyle/>
        <a:p>
          <a:endParaRPr lang="es-ES"/>
        </a:p>
      </dgm:t>
    </dgm:pt>
    <dgm:pt modelId="{496016A1-6924-4137-903D-70A64662A876}" type="pres">
      <dgm:prSet presAssocID="{AFA9E16A-549D-46CD-BF60-555273AC935C}" presName="linear" presStyleCnt="0">
        <dgm:presLayoutVars>
          <dgm:animLvl val="lvl"/>
          <dgm:resizeHandles val="exact"/>
        </dgm:presLayoutVars>
      </dgm:prSet>
      <dgm:spPr/>
    </dgm:pt>
    <dgm:pt modelId="{EA03DC1B-6E0D-43B8-AF32-50A44CE7C423}" type="pres">
      <dgm:prSet presAssocID="{DD0C0751-3294-40BB-83F3-49E181CD666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F671C4B-D2A6-4691-8DAE-A73A7C9D4AB8}" type="pres">
      <dgm:prSet presAssocID="{DD0C0751-3294-40BB-83F3-49E181CD666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7EC550E-09D1-478C-8F69-24FD5826B178}" srcId="{DD0C0751-3294-40BB-83F3-49E181CD666D}" destId="{2DF09248-8BF3-4611-9F85-41F3A3BB4002}" srcOrd="3" destOrd="0" parTransId="{AC269551-F352-4D7F-9E3A-7AE76F384227}" sibTransId="{50F6953B-EFC4-46E3-B4FD-1B381789D231}"/>
    <dgm:cxn modelId="{55C8560F-1E83-4016-9C66-EA6EA7E4CA5D}" srcId="{DD0C0751-3294-40BB-83F3-49E181CD666D}" destId="{3D8F01AF-7D8B-4A75-B84B-F8ED010FD2D7}" srcOrd="0" destOrd="0" parTransId="{6742DFFF-3790-46E8-BBBC-1D87F280D6DE}" sibTransId="{FED0F219-DC6F-4833-9622-7C3391FC2A1E}"/>
    <dgm:cxn modelId="{8859FF3B-95F1-4DD0-8826-2A85604DA3E6}" srcId="{DD0C0751-3294-40BB-83F3-49E181CD666D}" destId="{AB5176F1-8403-4C8F-9490-21B344746FE6}" srcOrd="4" destOrd="0" parTransId="{0E96AC02-745A-47E8-B9BE-7A41FCFB1A11}" sibTransId="{148CA00A-3D79-4CAA-8539-9C1FD2E940D5}"/>
    <dgm:cxn modelId="{2D52F540-36B6-4DF3-9C25-7ACA2273DDC6}" srcId="{DD0C0751-3294-40BB-83F3-49E181CD666D}" destId="{2F538370-5A8D-4C47-B4AA-D28E40FBAD8E}" srcOrd="5" destOrd="0" parTransId="{A75446CE-D335-4973-B9A4-607AE99DCCF5}" sibTransId="{F028A43B-EFC0-44DC-8AD3-1158BE6E4A40}"/>
    <dgm:cxn modelId="{2CB8635C-9205-4521-BA57-86C0E18B421F}" type="presOf" srcId="{FC769C59-7DE0-44EC-9CC3-C029C4320858}" destId="{8F671C4B-D2A6-4691-8DAE-A73A7C9D4AB8}" srcOrd="0" destOrd="2" presId="urn:microsoft.com/office/officeart/2005/8/layout/vList2"/>
    <dgm:cxn modelId="{BC04FB5C-011F-4A04-A607-9E1E8FBA21F5}" srcId="{AFA9E16A-549D-46CD-BF60-555273AC935C}" destId="{DD0C0751-3294-40BB-83F3-49E181CD666D}" srcOrd="0" destOrd="0" parTransId="{7493D7D9-2E74-4079-B99C-D309D6ED4330}" sibTransId="{651E6D94-4D01-4DD9-B8B2-669A9C2EFABD}"/>
    <dgm:cxn modelId="{B784B746-27E0-4DA3-8737-4198192BB8C9}" type="presOf" srcId="{428E4313-954E-4D29-AC34-22C77D58CB7A}" destId="{8F671C4B-D2A6-4691-8DAE-A73A7C9D4AB8}" srcOrd="0" destOrd="1" presId="urn:microsoft.com/office/officeart/2005/8/layout/vList2"/>
    <dgm:cxn modelId="{14488768-E400-44A0-B2A6-44A6AFACD99D}" srcId="{DD0C0751-3294-40BB-83F3-49E181CD666D}" destId="{428E4313-954E-4D29-AC34-22C77D58CB7A}" srcOrd="1" destOrd="0" parTransId="{B8DF8D7A-C96D-439F-AEF3-7EC4832B53D2}" sibTransId="{E1B748D2-25CA-4CDD-BDDF-4BBE010D3F51}"/>
    <dgm:cxn modelId="{CF9A0B49-C2C0-4555-8473-9ACEB4F38F6B}" type="presOf" srcId="{3D8F01AF-7D8B-4A75-B84B-F8ED010FD2D7}" destId="{8F671C4B-D2A6-4691-8DAE-A73A7C9D4AB8}" srcOrd="0" destOrd="0" presId="urn:microsoft.com/office/officeart/2005/8/layout/vList2"/>
    <dgm:cxn modelId="{B8DA837F-2896-48D4-A2CE-A93C957E3FA3}" type="presOf" srcId="{AB5176F1-8403-4C8F-9490-21B344746FE6}" destId="{8F671C4B-D2A6-4691-8DAE-A73A7C9D4AB8}" srcOrd="0" destOrd="4" presId="urn:microsoft.com/office/officeart/2005/8/layout/vList2"/>
    <dgm:cxn modelId="{995F9C8E-76CA-4B29-B4C1-445E492A818C}" type="presOf" srcId="{DD0C0751-3294-40BB-83F3-49E181CD666D}" destId="{EA03DC1B-6E0D-43B8-AF32-50A44CE7C423}" srcOrd="0" destOrd="0" presId="urn:microsoft.com/office/officeart/2005/8/layout/vList2"/>
    <dgm:cxn modelId="{8FCEDEA5-A762-4E6E-8DE3-6B21BDD93857}" srcId="{DD0C0751-3294-40BB-83F3-49E181CD666D}" destId="{6092707F-2757-4804-B28D-6D32E5395649}" srcOrd="6" destOrd="0" parTransId="{613AEF79-56B7-49FF-80B3-C7C32E6EE6A3}" sibTransId="{023D837A-D8A0-4CC0-A564-B33A3C41FC67}"/>
    <dgm:cxn modelId="{73AAEBA5-B796-4CA6-BC29-21633AE27C53}" type="presOf" srcId="{2F538370-5A8D-4C47-B4AA-D28E40FBAD8E}" destId="{8F671C4B-D2A6-4691-8DAE-A73A7C9D4AB8}" srcOrd="0" destOrd="5" presId="urn:microsoft.com/office/officeart/2005/8/layout/vList2"/>
    <dgm:cxn modelId="{6FF02FAA-0CF8-4D36-BFA1-41D772F890E5}" type="presOf" srcId="{2DF09248-8BF3-4611-9F85-41F3A3BB4002}" destId="{8F671C4B-D2A6-4691-8DAE-A73A7C9D4AB8}" srcOrd="0" destOrd="3" presId="urn:microsoft.com/office/officeart/2005/8/layout/vList2"/>
    <dgm:cxn modelId="{A9B53AC8-E4F6-4E9E-B574-4C234F60F36F}" srcId="{DD0C0751-3294-40BB-83F3-49E181CD666D}" destId="{FC769C59-7DE0-44EC-9CC3-C029C4320858}" srcOrd="2" destOrd="0" parTransId="{99F7E761-F5D7-4E2A-9C84-D49F671002DD}" sibTransId="{069689B2-A74C-458F-8E74-C7157D612A45}"/>
    <dgm:cxn modelId="{8C04EEC8-C73A-4F04-8AA6-2C0220021321}" type="presOf" srcId="{AFA9E16A-549D-46CD-BF60-555273AC935C}" destId="{496016A1-6924-4137-903D-70A64662A876}" srcOrd="0" destOrd="0" presId="urn:microsoft.com/office/officeart/2005/8/layout/vList2"/>
    <dgm:cxn modelId="{CD27EEF7-8501-4DEF-9B65-42843CED14DD}" type="presOf" srcId="{6092707F-2757-4804-B28D-6D32E5395649}" destId="{8F671C4B-D2A6-4691-8DAE-A73A7C9D4AB8}" srcOrd="0" destOrd="6" presId="urn:microsoft.com/office/officeart/2005/8/layout/vList2"/>
    <dgm:cxn modelId="{634DAC46-9400-4E40-A7F4-01DDFFE86CE6}" type="presParOf" srcId="{496016A1-6924-4137-903D-70A64662A876}" destId="{EA03DC1B-6E0D-43B8-AF32-50A44CE7C423}" srcOrd="0" destOrd="0" presId="urn:microsoft.com/office/officeart/2005/8/layout/vList2"/>
    <dgm:cxn modelId="{5427916D-D3F8-4CC4-B387-805949AB5E5A}" type="presParOf" srcId="{496016A1-6924-4137-903D-70A64662A876}" destId="{8F671C4B-D2A6-4691-8DAE-A73A7C9D4AB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AA5110F-9DED-4AF0-B4AE-16AEE2B051C8}" type="doc">
      <dgm:prSet loTypeId="urn:microsoft.com/office/officeart/2005/8/layout/process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FBA2F824-B181-4529-B1CA-6B0D07028D19}">
      <dgm:prSet/>
      <dgm:spPr/>
      <dgm:t>
        <a:bodyPr/>
        <a:lstStyle/>
        <a:p>
          <a:r>
            <a:rPr lang="es-ES" dirty="0"/>
            <a:t>456 horas de trabajo total estimadas</a:t>
          </a:r>
        </a:p>
      </dgm:t>
    </dgm:pt>
    <dgm:pt modelId="{F7C2A484-712D-46E3-8E21-C0B96E04A41D}" type="parTrans" cxnId="{C222693D-5652-400D-8B3B-2BF6092BB229}">
      <dgm:prSet/>
      <dgm:spPr/>
      <dgm:t>
        <a:bodyPr/>
        <a:lstStyle/>
        <a:p>
          <a:endParaRPr lang="es-ES"/>
        </a:p>
      </dgm:t>
    </dgm:pt>
    <dgm:pt modelId="{936A5883-4806-4384-B4A0-D17DD8864915}" type="sibTrans" cxnId="{C222693D-5652-400D-8B3B-2BF6092BB229}">
      <dgm:prSet/>
      <dgm:spPr/>
      <dgm:t>
        <a:bodyPr/>
        <a:lstStyle/>
        <a:p>
          <a:endParaRPr lang="es-ES"/>
        </a:p>
      </dgm:t>
    </dgm:pt>
    <dgm:pt modelId="{5AB23013-4BA7-4611-A850-96F7E28072F6}">
      <dgm:prSet/>
      <dgm:spPr/>
      <dgm:t>
        <a:bodyPr/>
        <a:lstStyle/>
        <a:p>
          <a:r>
            <a:rPr lang="es-ES"/>
            <a:t>12 horas de diseño preliminar</a:t>
          </a:r>
        </a:p>
      </dgm:t>
    </dgm:pt>
    <dgm:pt modelId="{D692A3F1-795A-4B32-BB13-402C0E7932F0}" type="parTrans" cxnId="{56B1BD9C-E0C6-4521-85E9-8362310DCF06}">
      <dgm:prSet/>
      <dgm:spPr/>
      <dgm:t>
        <a:bodyPr/>
        <a:lstStyle/>
        <a:p>
          <a:endParaRPr lang="es-ES"/>
        </a:p>
      </dgm:t>
    </dgm:pt>
    <dgm:pt modelId="{09C444CF-FEE0-47FA-9FD8-85FD22FE4835}" type="sibTrans" cxnId="{56B1BD9C-E0C6-4521-85E9-8362310DCF06}">
      <dgm:prSet/>
      <dgm:spPr/>
      <dgm:t>
        <a:bodyPr/>
        <a:lstStyle/>
        <a:p>
          <a:endParaRPr lang="es-ES"/>
        </a:p>
      </dgm:t>
    </dgm:pt>
    <dgm:pt modelId="{5C3168D5-2E85-4D5B-A43B-5C918F334F5A}">
      <dgm:prSet/>
      <dgm:spPr/>
      <dgm:t>
        <a:bodyPr/>
        <a:lstStyle/>
        <a:p>
          <a:r>
            <a:rPr lang="es-ES"/>
            <a:t>316 horas en el desarrollo del prototipo</a:t>
          </a:r>
        </a:p>
      </dgm:t>
    </dgm:pt>
    <dgm:pt modelId="{33F7E82D-BBCE-42A5-B817-A05D101C92E3}" type="parTrans" cxnId="{7F6921C2-A4CB-4EDB-A2DF-C2D3E66C394A}">
      <dgm:prSet/>
      <dgm:spPr/>
      <dgm:t>
        <a:bodyPr/>
        <a:lstStyle/>
        <a:p>
          <a:endParaRPr lang="es-ES"/>
        </a:p>
      </dgm:t>
    </dgm:pt>
    <dgm:pt modelId="{F60E313D-3EFB-4B38-821E-48083E29883D}" type="sibTrans" cxnId="{7F6921C2-A4CB-4EDB-A2DF-C2D3E66C394A}">
      <dgm:prSet/>
      <dgm:spPr/>
      <dgm:t>
        <a:bodyPr/>
        <a:lstStyle/>
        <a:p>
          <a:endParaRPr lang="es-ES"/>
        </a:p>
      </dgm:t>
    </dgm:pt>
    <dgm:pt modelId="{9BC34FFE-2976-4461-892D-015E7E62441F}">
      <dgm:prSet/>
      <dgm:spPr/>
      <dgm:t>
        <a:bodyPr/>
        <a:lstStyle/>
        <a:p>
          <a:r>
            <a:rPr lang="es-ES"/>
            <a:t>128 horas en la elaboración de la memoria</a:t>
          </a:r>
        </a:p>
      </dgm:t>
    </dgm:pt>
    <dgm:pt modelId="{3961D253-0D84-48CA-BEFC-3D3112021E7F}" type="parTrans" cxnId="{1B83E7D6-871F-4B03-A63C-5869C1948C96}">
      <dgm:prSet/>
      <dgm:spPr/>
      <dgm:t>
        <a:bodyPr/>
        <a:lstStyle/>
        <a:p>
          <a:endParaRPr lang="es-ES"/>
        </a:p>
      </dgm:t>
    </dgm:pt>
    <dgm:pt modelId="{F2327493-27C8-4746-B616-D518F14D617A}" type="sibTrans" cxnId="{1B83E7D6-871F-4B03-A63C-5869C1948C96}">
      <dgm:prSet/>
      <dgm:spPr/>
      <dgm:t>
        <a:bodyPr/>
        <a:lstStyle/>
        <a:p>
          <a:endParaRPr lang="es-ES"/>
        </a:p>
      </dgm:t>
    </dgm:pt>
    <dgm:pt modelId="{455057B5-02C7-4877-8515-733D1CA83757}">
      <dgm:prSet/>
      <dgm:spPr/>
      <dgm:t>
        <a:bodyPr/>
        <a:lstStyle/>
        <a:p>
          <a:r>
            <a:rPr lang="es-ES" dirty="0"/>
            <a:t>8 meses de desarrollo</a:t>
          </a:r>
        </a:p>
      </dgm:t>
    </dgm:pt>
    <dgm:pt modelId="{2FB4A86B-CD0B-4883-AB28-FC984AF7A96F}" type="parTrans" cxnId="{8E394C75-E22E-485A-A6CB-5A4B4929C540}">
      <dgm:prSet/>
      <dgm:spPr/>
      <dgm:t>
        <a:bodyPr/>
        <a:lstStyle/>
        <a:p>
          <a:endParaRPr lang="es-ES"/>
        </a:p>
      </dgm:t>
    </dgm:pt>
    <dgm:pt modelId="{65A4BF75-838D-4197-815E-B7A36D354453}" type="sibTrans" cxnId="{8E394C75-E22E-485A-A6CB-5A4B4929C540}">
      <dgm:prSet/>
      <dgm:spPr/>
      <dgm:t>
        <a:bodyPr/>
        <a:lstStyle/>
        <a:p>
          <a:endParaRPr lang="es-ES"/>
        </a:p>
      </dgm:t>
    </dgm:pt>
    <dgm:pt modelId="{092902D8-D70F-4A70-85F5-716FD846210D}">
      <dgm:prSet/>
      <dgm:spPr/>
      <dgm:t>
        <a:bodyPr/>
        <a:lstStyle/>
        <a:p>
          <a:r>
            <a:rPr lang="es-ES" dirty="0"/>
            <a:t>Fecha comienzo: </a:t>
          </a:r>
          <a:br>
            <a:rPr lang="es-ES" dirty="0"/>
          </a:br>
          <a:r>
            <a:rPr lang="es-ES" dirty="0"/>
            <a:t>noviembre 2023</a:t>
          </a:r>
        </a:p>
      </dgm:t>
    </dgm:pt>
    <dgm:pt modelId="{D1A6ECD3-9542-44BD-83EE-0BCACBEED50C}" type="parTrans" cxnId="{C58EED20-5CDF-4571-8420-FAC20183A10A}">
      <dgm:prSet/>
      <dgm:spPr/>
      <dgm:t>
        <a:bodyPr/>
        <a:lstStyle/>
        <a:p>
          <a:endParaRPr lang="es-ES"/>
        </a:p>
      </dgm:t>
    </dgm:pt>
    <dgm:pt modelId="{66CC313E-01D9-46C7-B756-AA758DDD0322}" type="sibTrans" cxnId="{C58EED20-5CDF-4571-8420-FAC20183A10A}">
      <dgm:prSet/>
      <dgm:spPr/>
      <dgm:t>
        <a:bodyPr/>
        <a:lstStyle/>
        <a:p>
          <a:endParaRPr lang="es-ES"/>
        </a:p>
      </dgm:t>
    </dgm:pt>
    <dgm:pt modelId="{61000FA1-78F5-4E06-96E1-AADDA50A5F07}">
      <dgm:prSet/>
      <dgm:spPr/>
      <dgm:t>
        <a:bodyPr/>
        <a:lstStyle/>
        <a:p>
          <a:r>
            <a:rPr lang="es-ES" dirty="0"/>
            <a:t>Fecha fin:</a:t>
          </a:r>
          <a:br>
            <a:rPr lang="es-ES" dirty="0"/>
          </a:br>
          <a:r>
            <a:rPr lang="es-ES" dirty="0"/>
            <a:t>13 de junio de 2024</a:t>
          </a:r>
        </a:p>
      </dgm:t>
    </dgm:pt>
    <dgm:pt modelId="{131CECAD-B3CE-4CA0-875C-F53C23AAE156}" type="parTrans" cxnId="{005B20F5-A2FD-47F9-A621-4AAE1C0A4577}">
      <dgm:prSet/>
      <dgm:spPr/>
      <dgm:t>
        <a:bodyPr/>
        <a:lstStyle/>
        <a:p>
          <a:endParaRPr lang="es-ES"/>
        </a:p>
      </dgm:t>
    </dgm:pt>
    <dgm:pt modelId="{1A85A60F-2ACD-4C49-9DE8-4185330C4176}" type="sibTrans" cxnId="{005B20F5-A2FD-47F9-A621-4AAE1C0A4577}">
      <dgm:prSet/>
      <dgm:spPr/>
      <dgm:t>
        <a:bodyPr/>
        <a:lstStyle/>
        <a:p>
          <a:endParaRPr lang="es-ES"/>
        </a:p>
      </dgm:t>
    </dgm:pt>
    <dgm:pt modelId="{3F453690-F30D-429D-A388-A810F4582668}" type="pres">
      <dgm:prSet presAssocID="{4AA5110F-9DED-4AF0-B4AE-16AEE2B051C8}" presName="Name0" presStyleCnt="0">
        <dgm:presLayoutVars>
          <dgm:dir/>
          <dgm:animLvl val="lvl"/>
          <dgm:resizeHandles val="exact"/>
        </dgm:presLayoutVars>
      </dgm:prSet>
      <dgm:spPr/>
    </dgm:pt>
    <dgm:pt modelId="{D1ECF9D5-4ED1-4935-8B66-3B550A55B525}" type="pres">
      <dgm:prSet presAssocID="{FBA2F824-B181-4529-B1CA-6B0D07028D19}" presName="boxAndChildren" presStyleCnt="0"/>
      <dgm:spPr/>
    </dgm:pt>
    <dgm:pt modelId="{0163BDD6-27CD-4437-84DB-0FA41BFFB1DD}" type="pres">
      <dgm:prSet presAssocID="{FBA2F824-B181-4529-B1CA-6B0D07028D19}" presName="parentTextBox" presStyleLbl="node1" presStyleIdx="0" presStyleCnt="2"/>
      <dgm:spPr/>
    </dgm:pt>
    <dgm:pt modelId="{BE384622-34FC-4E60-AF2C-F6369E1C8F77}" type="pres">
      <dgm:prSet presAssocID="{FBA2F824-B181-4529-B1CA-6B0D07028D19}" presName="entireBox" presStyleLbl="node1" presStyleIdx="0" presStyleCnt="2"/>
      <dgm:spPr/>
    </dgm:pt>
    <dgm:pt modelId="{19AE13EB-221B-4DEA-8779-E95939E1FDCA}" type="pres">
      <dgm:prSet presAssocID="{FBA2F824-B181-4529-B1CA-6B0D07028D19}" presName="descendantBox" presStyleCnt="0"/>
      <dgm:spPr/>
    </dgm:pt>
    <dgm:pt modelId="{CB53B214-2FCB-466E-9AAB-4C7DC69A7A48}" type="pres">
      <dgm:prSet presAssocID="{5AB23013-4BA7-4611-A850-96F7E28072F6}" presName="childTextBox" presStyleLbl="fgAccFollowNode1" presStyleIdx="0" presStyleCnt="5">
        <dgm:presLayoutVars>
          <dgm:bulletEnabled val="1"/>
        </dgm:presLayoutVars>
      </dgm:prSet>
      <dgm:spPr/>
    </dgm:pt>
    <dgm:pt modelId="{D8415AFF-66D3-4637-940A-2378532C52F5}" type="pres">
      <dgm:prSet presAssocID="{5C3168D5-2E85-4D5B-A43B-5C918F334F5A}" presName="childTextBox" presStyleLbl="fgAccFollowNode1" presStyleIdx="1" presStyleCnt="5">
        <dgm:presLayoutVars>
          <dgm:bulletEnabled val="1"/>
        </dgm:presLayoutVars>
      </dgm:prSet>
      <dgm:spPr/>
    </dgm:pt>
    <dgm:pt modelId="{FA16D647-97F0-4C4C-B173-2B5953760831}" type="pres">
      <dgm:prSet presAssocID="{9BC34FFE-2976-4461-892D-015E7E62441F}" presName="childTextBox" presStyleLbl="fgAccFollowNode1" presStyleIdx="2" presStyleCnt="5">
        <dgm:presLayoutVars>
          <dgm:bulletEnabled val="1"/>
        </dgm:presLayoutVars>
      </dgm:prSet>
      <dgm:spPr/>
    </dgm:pt>
    <dgm:pt modelId="{5E599C8C-1E0D-4707-80F2-D6D479D0D4AB}" type="pres">
      <dgm:prSet presAssocID="{65A4BF75-838D-4197-815E-B7A36D354453}" presName="sp" presStyleCnt="0"/>
      <dgm:spPr/>
    </dgm:pt>
    <dgm:pt modelId="{31AF2792-1B6E-412A-BE42-86C321A9FBFE}" type="pres">
      <dgm:prSet presAssocID="{455057B5-02C7-4877-8515-733D1CA83757}" presName="arrowAndChildren" presStyleCnt="0"/>
      <dgm:spPr/>
    </dgm:pt>
    <dgm:pt modelId="{034627AF-205C-4B84-A961-CC6E548066FC}" type="pres">
      <dgm:prSet presAssocID="{455057B5-02C7-4877-8515-733D1CA83757}" presName="parentTextArrow" presStyleLbl="node1" presStyleIdx="0" presStyleCnt="2"/>
      <dgm:spPr/>
    </dgm:pt>
    <dgm:pt modelId="{AE0B4A38-B3C1-45E3-97B0-6E6BA02FD9C9}" type="pres">
      <dgm:prSet presAssocID="{455057B5-02C7-4877-8515-733D1CA83757}" presName="arrow" presStyleLbl="node1" presStyleIdx="1" presStyleCnt="2"/>
      <dgm:spPr/>
    </dgm:pt>
    <dgm:pt modelId="{D18A4BE5-3A00-4DBA-81C4-58769CB971D8}" type="pres">
      <dgm:prSet presAssocID="{455057B5-02C7-4877-8515-733D1CA83757}" presName="descendantArrow" presStyleCnt="0"/>
      <dgm:spPr/>
    </dgm:pt>
    <dgm:pt modelId="{AD722CD0-C5F0-4876-8D67-CEF1FC024606}" type="pres">
      <dgm:prSet presAssocID="{092902D8-D70F-4A70-85F5-716FD846210D}" presName="childTextArrow" presStyleLbl="fgAccFollowNode1" presStyleIdx="3" presStyleCnt="5">
        <dgm:presLayoutVars>
          <dgm:bulletEnabled val="1"/>
        </dgm:presLayoutVars>
      </dgm:prSet>
      <dgm:spPr/>
    </dgm:pt>
    <dgm:pt modelId="{9F3B5991-78F8-4E5A-B327-BEE7B5EEE494}" type="pres">
      <dgm:prSet presAssocID="{61000FA1-78F5-4E06-96E1-AADDA50A5F07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2EBBB311-BB12-4CEE-8026-EE1A4A2D2301}" type="presOf" srcId="{455057B5-02C7-4877-8515-733D1CA83757}" destId="{AE0B4A38-B3C1-45E3-97B0-6E6BA02FD9C9}" srcOrd="1" destOrd="0" presId="urn:microsoft.com/office/officeart/2005/8/layout/process4"/>
    <dgm:cxn modelId="{C58EED20-5CDF-4571-8420-FAC20183A10A}" srcId="{455057B5-02C7-4877-8515-733D1CA83757}" destId="{092902D8-D70F-4A70-85F5-716FD846210D}" srcOrd="0" destOrd="0" parTransId="{D1A6ECD3-9542-44BD-83EE-0BCACBEED50C}" sibTransId="{66CC313E-01D9-46C7-B756-AA758DDD0322}"/>
    <dgm:cxn modelId="{29C3122B-C6F8-4ED6-BAA5-B10120B82AD3}" type="presOf" srcId="{4AA5110F-9DED-4AF0-B4AE-16AEE2B051C8}" destId="{3F453690-F30D-429D-A388-A810F4582668}" srcOrd="0" destOrd="0" presId="urn:microsoft.com/office/officeart/2005/8/layout/process4"/>
    <dgm:cxn modelId="{78C15D39-763C-4278-A8AA-0AD410FD682B}" type="presOf" srcId="{5C3168D5-2E85-4D5B-A43B-5C918F334F5A}" destId="{D8415AFF-66D3-4637-940A-2378532C52F5}" srcOrd="0" destOrd="0" presId="urn:microsoft.com/office/officeart/2005/8/layout/process4"/>
    <dgm:cxn modelId="{C222693D-5652-400D-8B3B-2BF6092BB229}" srcId="{4AA5110F-9DED-4AF0-B4AE-16AEE2B051C8}" destId="{FBA2F824-B181-4529-B1CA-6B0D07028D19}" srcOrd="1" destOrd="0" parTransId="{F7C2A484-712D-46E3-8E21-C0B96E04A41D}" sibTransId="{936A5883-4806-4384-B4A0-D17DD8864915}"/>
    <dgm:cxn modelId="{BCCC5751-5863-4422-A361-4DA057380272}" type="presOf" srcId="{092902D8-D70F-4A70-85F5-716FD846210D}" destId="{AD722CD0-C5F0-4876-8D67-CEF1FC024606}" srcOrd="0" destOrd="0" presId="urn:microsoft.com/office/officeart/2005/8/layout/process4"/>
    <dgm:cxn modelId="{8E394C75-E22E-485A-A6CB-5A4B4929C540}" srcId="{4AA5110F-9DED-4AF0-B4AE-16AEE2B051C8}" destId="{455057B5-02C7-4877-8515-733D1CA83757}" srcOrd="0" destOrd="0" parTransId="{2FB4A86B-CD0B-4883-AB28-FC984AF7A96F}" sibTransId="{65A4BF75-838D-4197-815E-B7A36D354453}"/>
    <dgm:cxn modelId="{A168A77A-AA82-4396-9AA2-BF0B777387D6}" type="presOf" srcId="{5AB23013-4BA7-4611-A850-96F7E28072F6}" destId="{CB53B214-2FCB-466E-9AAB-4C7DC69A7A48}" srcOrd="0" destOrd="0" presId="urn:microsoft.com/office/officeart/2005/8/layout/process4"/>
    <dgm:cxn modelId="{E2CA2F83-4147-4A96-9ED1-47C26B4ABDFA}" type="presOf" srcId="{61000FA1-78F5-4E06-96E1-AADDA50A5F07}" destId="{9F3B5991-78F8-4E5A-B327-BEE7B5EEE494}" srcOrd="0" destOrd="0" presId="urn:microsoft.com/office/officeart/2005/8/layout/process4"/>
    <dgm:cxn modelId="{56B1BD9C-E0C6-4521-85E9-8362310DCF06}" srcId="{FBA2F824-B181-4529-B1CA-6B0D07028D19}" destId="{5AB23013-4BA7-4611-A850-96F7E28072F6}" srcOrd="0" destOrd="0" parTransId="{D692A3F1-795A-4B32-BB13-402C0E7932F0}" sibTransId="{09C444CF-FEE0-47FA-9FD8-85FD22FE4835}"/>
    <dgm:cxn modelId="{DEEFE3AA-7712-4A0B-836B-3C054966D9DC}" type="presOf" srcId="{FBA2F824-B181-4529-B1CA-6B0D07028D19}" destId="{0163BDD6-27CD-4437-84DB-0FA41BFFB1DD}" srcOrd="0" destOrd="0" presId="urn:microsoft.com/office/officeart/2005/8/layout/process4"/>
    <dgm:cxn modelId="{0F96E0B7-1241-41D5-A7D0-3586083793FF}" type="presOf" srcId="{455057B5-02C7-4877-8515-733D1CA83757}" destId="{034627AF-205C-4B84-A961-CC6E548066FC}" srcOrd="0" destOrd="0" presId="urn:microsoft.com/office/officeart/2005/8/layout/process4"/>
    <dgm:cxn modelId="{7F6921C2-A4CB-4EDB-A2DF-C2D3E66C394A}" srcId="{FBA2F824-B181-4529-B1CA-6B0D07028D19}" destId="{5C3168D5-2E85-4D5B-A43B-5C918F334F5A}" srcOrd="1" destOrd="0" parTransId="{33F7E82D-BBCE-42A5-B817-A05D101C92E3}" sibTransId="{F60E313D-3EFB-4B38-821E-48083E29883D}"/>
    <dgm:cxn modelId="{1B83E7D6-871F-4B03-A63C-5869C1948C96}" srcId="{FBA2F824-B181-4529-B1CA-6B0D07028D19}" destId="{9BC34FFE-2976-4461-892D-015E7E62441F}" srcOrd="2" destOrd="0" parTransId="{3961D253-0D84-48CA-BEFC-3D3112021E7F}" sibTransId="{F2327493-27C8-4746-B616-D518F14D617A}"/>
    <dgm:cxn modelId="{DA1C38DB-1803-4F69-8037-B7A446910009}" type="presOf" srcId="{FBA2F824-B181-4529-B1CA-6B0D07028D19}" destId="{BE384622-34FC-4E60-AF2C-F6369E1C8F77}" srcOrd="1" destOrd="0" presId="urn:microsoft.com/office/officeart/2005/8/layout/process4"/>
    <dgm:cxn modelId="{29372AE5-94F2-46BB-85FD-629756571200}" type="presOf" srcId="{9BC34FFE-2976-4461-892D-015E7E62441F}" destId="{FA16D647-97F0-4C4C-B173-2B5953760831}" srcOrd="0" destOrd="0" presId="urn:microsoft.com/office/officeart/2005/8/layout/process4"/>
    <dgm:cxn modelId="{005B20F5-A2FD-47F9-A621-4AAE1C0A4577}" srcId="{455057B5-02C7-4877-8515-733D1CA83757}" destId="{61000FA1-78F5-4E06-96E1-AADDA50A5F07}" srcOrd="1" destOrd="0" parTransId="{131CECAD-B3CE-4CA0-875C-F53C23AAE156}" sibTransId="{1A85A60F-2ACD-4C49-9DE8-4185330C4176}"/>
    <dgm:cxn modelId="{660679BA-4038-4EF4-BCCC-9F0F02D1CEBB}" type="presParOf" srcId="{3F453690-F30D-429D-A388-A810F4582668}" destId="{D1ECF9D5-4ED1-4935-8B66-3B550A55B525}" srcOrd="0" destOrd="0" presId="urn:microsoft.com/office/officeart/2005/8/layout/process4"/>
    <dgm:cxn modelId="{E2862B00-621B-4B7C-9BC3-047E0CDE02C0}" type="presParOf" srcId="{D1ECF9D5-4ED1-4935-8B66-3B550A55B525}" destId="{0163BDD6-27CD-4437-84DB-0FA41BFFB1DD}" srcOrd="0" destOrd="0" presId="urn:microsoft.com/office/officeart/2005/8/layout/process4"/>
    <dgm:cxn modelId="{5613817E-CDE2-4E00-BFC3-042F128EA300}" type="presParOf" srcId="{D1ECF9D5-4ED1-4935-8B66-3B550A55B525}" destId="{BE384622-34FC-4E60-AF2C-F6369E1C8F77}" srcOrd="1" destOrd="0" presId="urn:microsoft.com/office/officeart/2005/8/layout/process4"/>
    <dgm:cxn modelId="{AA7CD57E-2ED8-474A-B584-A6F455EBA7B3}" type="presParOf" srcId="{D1ECF9D5-4ED1-4935-8B66-3B550A55B525}" destId="{19AE13EB-221B-4DEA-8779-E95939E1FDCA}" srcOrd="2" destOrd="0" presId="urn:microsoft.com/office/officeart/2005/8/layout/process4"/>
    <dgm:cxn modelId="{AA1C1BE4-D17D-4853-B441-0BA24448F450}" type="presParOf" srcId="{19AE13EB-221B-4DEA-8779-E95939E1FDCA}" destId="{CB53B214-2FCB-466E-9AAB-4C7DC69A7A48}" srcOrd="0" destOrd="0" presId="urn:microsoft.com/office/officeart/2005/8/layout/process4"/>
    <dgm:cxn modelId="{A2BCEA74-DAFA-4DC7-A160-C85213F4C6D2}" type="presParOf" srcId="{19AE13EB-221B-4DEA-8779-E95939E1FDCA}" destId="{D8415AFF-66D3-4637-940A-2378532C52F5}" srcOrd="1" destOrd="0" presId="urn:microsoft.com/office/officeart/2005/8/layout/process4"/>
    <dgm:cxn modelId="{CC11ECF7-E93E-4EB0-BFB1-903FC4FB29C4}" type="presParOf" srcId="{19AE13EB-221B-4DEA-8779-E95939E1FDCA}" destId="{FA16D647-97F0-4C4C-B173-2B5953760831}" srcOrd="2" destOrd="0" presId="urn:microsoft.com/office/officeart/2005/8/layout/process4"/>
    <dgm:cxn modelId="{EF43A64E-61EC-46B3-95D0-F7AD795EC9FA}" type="presParOf" srcId="{3F453690-F30D-429D-A388-A810F4582668}" destId="{5E599C8C-1E0D-4707-80F2-D6D479D0D4AB}" srcOrd="1" destOrd="0" presId="urn:microsoft.com/office/officeart/2005/8/layout/process4"/>
    <dgm:cxn modelId="{1ED616FE-55E5-4364-A913-FE8723DB1A21}" type="presParOf" srcId="{3F453690-F30D-429D-A388-A810F4582668}" destId="{31AF2792-1B6E-412A-BE42-86C321A9FBFE}" srcOrd="2" destOrd="0" presId="urn:microsoft.com/office/officeart/2005/8/layout/process4"/>
    <dgm:cxn modelId="{7D1B7F2F-236C-42D0-834D-D4A3EE540EA1}" type="presParOf" srcId="{31AF2792-1B6E-412A-BE42-86C321A9FBFE}" destId="{034627AF-205C-4B84-A961-CC6E548066FC}" srcOrd="0" destOrd="0" presId="urn:microsoft.com/office/officeart/2005/8/layout/process4"/>
    <dgm:cxn modelId="{6503BDEC-4EDA-44A7-800E-6CEA0CFA2FC7}" type="presParOf" srcId="{31AF2792-1B6E-412A-BE42-86C321A9FBFE}" destId="{AE0B4A38-B3C1-45E3-97B0-6E6BA02FD9C9}" srcOrd="1" destOrd="0" presId="urn:microsoft.com/office/officeart/2005/8/layout/process4"/>
    <dgm:cxn modelId="{1D9BFE03-52C9-461B-ADC5-EA6CCBE8E8ED}" type="presParOf" srcId="{31AF2792-1B6E-412A-BE42-86C321A9FBFE}" destId="{D18A4BE5-3A00-4DBA-81C4-58769CB971D8}" srcOrd="2" destOrd="0" presId="urn:microsoft.com/office/officeart/2005/8/layout/process4"/>
    <dgm:cxn modelId="{AFA00E73-9DB5-446E-894B-2DC0374C1BBD}" type="presParOf" srcId="{D18A4BE5-3A00-4DBA-81C4-58769CB971D8}" destId="{AD722CD0-C5F0-4876-8D67-CEF1FC024606}" srcOrd="0" destOrd="0" presId="urn:microsoft.com/office/officeart/2005/8/layout/process4"/>
    <dgm:cxn modelId="{41562A59-61AC-4FE2-B608-8F7016216798}" type="presParOf" srcId="{D18A4BE5-3A00-4DBA-81C4-58769CB971D8}" destId="{9F3B5991-78F8-4E5A-B327-BEE7B5EEE49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A97F4BD-490D-4D35-9B2A-5386B95DBEE9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DFD2D27B-8B57-4AE6-85AC-1DA39A3BF956}">
      <dgm:prSet/>
      <dgm:spPr/>
      <dgm:t>
        <a:bodyPr/>
        <a:lstStyle/>
        <a:p>
          <a:r>
            <a:rPr lang="es-ES" b="1" dirty="0"/>
            <a:t>Presupuesto</a:t>
          </a:r>
          <a:endParaRPr lang="es-ES" dirty="0"/>
        </a:p>
      </dgm:t>
    </dgm:pt>
    <dgm:pt modelId="{B90C14CF-334A-4FFD-B21B-AEEBC3A224E5}" type="parTrans" cxnId="{ED814F98-A3AB-4E24-AA73-62070606F7CE}">
      <dgm:prSet/>
      <dgm:spPr/>
      <dgm:t>
        <a:bodyPr/>
        <a:lstStyle/>
        <a:p>
          <a:endParaRPr lang="es-ES"/>
        </a:p>
      </dgm:t>
    </dgm:pt>
    <dgm:pt modelId="{1E98B503-6B45-47CA-9AE8-5F298A70EB5C}" type="sibTrans" cxnId="{ED814F98-A3AB-4E24-AA73-62070606F7CE}">
      <dgm:prSet/>
      <dgm:spPr/>
      <dgm:t>
        <a:bodyPr/>
        <a:lstStyle/>
        <a:p>
          <a:endParaRPr lang="es-ES"/>
        </a:p>
      </dgm:t>
    </dgm:pt>
    <dgm:pt modelId="{1D77524E-0191-4DE6-A82F-13C12BF532B2}">
      <dgm:prSet/>
      <dgm:spPr/>
      <dgm:t>
        <a:bodyPr/>
        <a:lstStyle/>
        <a:p>
          <a:r>
            <a:rPr lang="es-ES" dirty="0"/>
            <a:t>Cálculo en base a las horas dedicadas</a:t>
          </a:r>
        </a:p>
      </dgm:t>
    </dgm:pt>
    <dgm:pt modelId="{02480799-5867-4831-8826-91E407FEAB5F}" type="parTrans" cxnId="{46F2857A-9B39-4DBE-8E07-65B2754D6495}">
      <dgm:prSet/>
      <dgm:spPr/>
      <dgm:t>
        <a:bodyPr/>
        <a:lstStyle/>
        <a:p>
          <a:endParaRPr lang="es-ES"/>
        </a:p>
      </dgm:t>
    </dgm:pt>
    <dgm:pt modelId="{28C8629B-12F8-4602-9107-89E3F06329FD}" type="sibTrans" cxnId="{46F2857A-9B39-4DBE-8E07-65B2754D6495}">
      <dgm:prSet/>
      <dgm:spPr/>
      <dgm:t>
        <a:bodyPr/>
        <a:lstStyle/>
        <a:p>
          <a:endParaRPr lang="es-ES"/>
        </a:p>
      </dgm:t>
    </dgm:pt>
    <dgm:pt modelId="{206FFD5F-ECF0-4067-B83B-3981A6E9BB38}">
      <dgm:prSet/>
      <dgm:spPr/>
      <dgm:t>
        <a:bodyPr/>
        <a:lstStyle/>
        <a:p>
          <a:r>
            <a:rPr lang="es-ES" dirty="0"/>
            <a:t>Salario medio en España</a:t>
          </a:r>
        </a:p>
      </dgm:t>
    </dgm:pt>
    <dgm:pt modelId="{C039A19A-1C8A-4703-A2AC-C944E1E30358}" type="parTrans" cxnId="{3D64DD7C-38AA-43A1-B471-DE3E189820CD}">
      <dgm:prSet/>
      <dgm:spPr/>
      <dgm:t>
        <a:bodyPr/>
        <a:lstStyle/>
        <a:p>
          <a:endParaRPr lang="es-ES"/>
        </a:p>
      </dgm:t>
    </dgm:pt>
    <dgm:pt modelId="{87D45DE6-25F3-426C-A76A-B4BD4046C17C}" type="sibTrans" cxnId="{3D64DD7C-38AA-43A1-B471-DE3E189820CD}">
      <dgm:prSet/>
      <dgm:spPr/>
      <dgm:t>
        <a:bodyPr/>
        <a:lstStyle/>
        <a:p>
          <a:endParaRPr lang="es-ES"/>
        </a:p>
      </dgm:t>
    </dgm:pt>
    <dgm:pt modelId="{9C92ACFC-7DD0-4D18-8993-57965419179E}">
      <dgm:prSet/>
      <dgm:spPr/>
      <dgm:t>
        <a:bodyPr/>
        <a:lstStyle/>
        <a:p>
          <a:r>
            <a:rPr lang="es-ES"/>
            <a:t>Diferentes puestos de trabajo</a:t>
          </a:r>
        </a:p>
      </dgm:t>
    </dgm:pt>
    <dgm:pt modelId="{63B956C5-1FA1-4726-A393-FBEBBE11E76F}" type="parTrans" cxnId="{98066A44-CE06-4CDE-A2F4-F3E1396C4C3D}">
      <dgm:prSet/>
      <dgm:spPr/>
      <dgm:t>
        <a:bodyPr/>
        <a:lstStyle/>
        <a:p>
          <a:endParaRPr lang="es-ES"/>
        </a:p>
      </dgm:t>
    </dgm:pt>
    <dgm:pt modelId="{C5AB8344-4CB1-400A-96EF-73E8DCE90BBE}" type="sibTrans" cxnId="{98066A44-CE06-4CDE-A2F4-F3E1396C4C3D}">
      <dgm:prSet/>
      <dgm:spPr/>
      <dgm:t>
        <a:bodyPr/>
        <a:lstStyle/>
        <a:p>
          <a:endParaRPr lang="es-ES"/>
        </a:p>
      </dgm:t>
    </dgm:pt>
    <dgm:pt modelId="{1C57C790-8772-4A27-8996-15F890B75B63}">
      <dgm:prSet/>
      <dgm:spPr/>
      <dgm:t>
        <a:bodyPr/>
        <a:lstStyle/>
        <a:p>
          <a:r>
            <a:rPr lang="es-ES"/>
            <a:t>Ingeniero de software</a:t>
          </a:r>
        </a:p>
      </dgm:t>
    </dgm:pt>
    <dgm:pt modelId="{01B54002-9A4D-4873-AB7A-F8A777904A3F}" type="parTrans" cxnId="{0F2B3146-CC6D-441C-84E3-1A0360ED3396}">
      <dgm:prSet/>
      <dgm:spPr/>
      <dgm:t>
        <a:bodyPr/>
        <a:lstStyle/>
        <a:p>
          <a:endParaRPr lang="es-ES"/>
        </a:p>
      </dgm:t>
    </dgm:pt>
    <dgm:pt modelId="{9C91CD16-FD27-4063-8882-332E375BCC40}" type="sibTrans" cxnId="{0F2B3146-CC6D-441C-84E3-1A0360ED3396}">
      <dgm:prSet/>
      <dgm:spPr/>
      <dgm:t>
        <a:bodyPr/>
        <a:lstStyle/>
        <a:p>
          <a:endParaRPr lang="es-ES"/>
        </a:p>
      </dgm:t>
    </dgm:pt>
    <dgm:pt modelId="{3A3F2557-84A8-4AB0-B200-AC97E8562C84}">
      <dgm:prSet/>
      <dgm:spPr/>
      <dgm:t>
        <a:bodyPr/>
        <a:lstStyle/>
        <a:p>
          <a:r>
            <a:rPr lang="es-ES"/>
            <a:t>Diseñador gráfico</a:t>
          </a:r>
        </a:p>
      </dgm:t>
    </dgm:pt>
    <dgm:pt modelId="{5E14839F-1E52-4C7E-9D20-342D1484ECC7}" type="parTrans" cxnId="{EE0F7216-2FEC-45D9-9B4D-F66F5B5583F2}">
      <dgm:prSet/>
      <dgm:spPr/>
      <dgm:t>
        <a:bodyPr/>
        <a:lstStyle/>
        <a:p>
          <a:endParaRPr lang="es-ES"/>
        </a:p>
      </dgm:t>
    </dgm:pt>
    <dgm:pt modelId="{AE400D9C-CC64-41F4-938F-31EE8B813897}" type="sibTrans" cxnId="{EE0F7216-2FEC-45D9-9B4D-F66F5B5583F2}">
      <dgm:prSet/>
      <dgm:spPr/>
      <dgm:t>
        <a:bodyPr/>
        <a:lstStyle/>
        <a:p>
          <a:endParaRPr lang="es-ES"/>
        </a:p>
      </dgm:t>
    </dgm:pt>
    <dgm:pt modelId="{255AA9CE-C9F7-4613-B9CF-CB1318A89F29}">
      <dgm:prSet/>
      <dgm:spPr/>
      <dgm:t>
        <a:bodyPr/>
        <a:lstStyle/>
        <a:p>
          <a:r>
            <a:rPr lang="es-ES"/>
            <a:t>Programador</a:t>
          </a:r>
        </a:p>
      </dgm:t>
    </dgm:pt>
    <dgm:pt modelId="{545CE01E-34A9-4950-93C2-B907B45B24E3}" type="parTrans" cxnId="{370D27B9-4265-48B6-ACD4-26E219A1C9B6}">
      <dgm:prSet/>
      <dgm:spPr/>
      <dgm:t>
        <a:bodyPr/>
        <a:lstStyle/>
        <a:p>
          <a:endParaRPr lang="es-ES"/>
        </a:p>
      </dgm:t>
    </dgm:pt>
    <dgm:pt modelId="{4B198020-32C7-40F9-B334-B426D4CCC058}" type="sibTrans" cxnId="{370D27B9-4265-48B6-ACD4-26E219A1C9B6}">
      <dgm:prSet/>
      <dgm:spPr/>
      <dgm:t>
        <a:bodyPr/>
        <a:lstStyle/>
        <a:p>
          <a:endParaRPr lang="es-ES"/>
        </a:p>
      </dgm:t>
    </dgm:pt>
    <dgm:pt modelId="{43BD10B5-CEC9-419E-84A4-B09DF40CFFA7}" type="pres">
      <dgm:prSet presAssocID="{7A97F4BD-490D-4D35-9B2A-5386B95DBEE9}" presName="Name0" presStyleCnt="0">
        <dgm:presLayoutVars>
          <dgm:dir/>
          <dgm:animLvl val="lvl"/>
          <dgm:resizeHandles val="exact"/>
        </dgm:presLayoutVars>
      </dgm:prSet>
      <dgm:spPr/>
    </dgm:pt>
    <dgm:pt modelId="{B79AE234-1A69-44CE-B029-3BDD1CBF950C}" type="pres">
      <dgm:prSet presAssocID="{DFD2D27B-8B57-4AE6-85AC-1DA39A3BF956}" presName="composite" presStyleCnt="0"/>
      <dgm:spPr/>
    </dgm:pt>
    <dgm:pt modelId="{4351BD35-26DF-4282-992F-F8EDC4AB14E3}" type="pres">
      <dgm:prSet presAssocID="{DFD2D27B-8B57-4AE6-85AC-1DA39A3BF956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29689436-39FA-480A-9284-2D8239535ED7}" type="pres">
      <dgm:prSet presAssocID="{DFD2D27B-8B57-4AE6-85AC-1DA39A3BF956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94755B06-B817-4AD2-98C2-64FF59907BBE}" type="presOf" srcId="{1D77524E-0191-4DE6-A82F-13C12BF532B2}" destId="{29689436-39FA-480A-9284-2D8239535ED7}" srcOrd="0" destOrd="0" presId="urn:microsoft.com/office/officeart/2005/8/layout/hList1"/>
    <dgm:cxn modelId="{DAF7FA14-7B8E-4A71-8364-D76708D26D06}" type="presOf" srcId="{9C92ACFC-7DD0-4D18-8993-57965419179E}" destId="{29689436-39FA-480A-9284-2D8239535ED7}" srcOrd="0" destOrd="2" presId="urn:microsoft.com/office/officeart/2005/8/layout/hList1"/>
    <dgm:cxn modelId="{EE0F7216-2FEC-45D9-9B4D-F66F5B5583F2}" srcId="{9C92ACFC-7DD0-4D18-8993-57965419179E}" destId="{3A3F2557-84A8-4AB0-B200-AC97E8562C84}" srcOrd="1" destOrd="0" parTransId="{5E14839F-1E52-4C7E-9D20-342D1484ECC7}" sibTransId="{AE400D9C-CC64-41F4-938F-31EE8B813897}"/>
    <dgm:cxn modelId="{98066A44-CE06-4CDE-A2F4-F3E1396C4C3D}" srcId="{DFD2D27B-8B57-4AE6-85AC-1DA39A3BF956}" destId="{9C92ACFC-7DD0-4D18-8993-57965419179E}" srcOrd="2" destOrd="0" parTransId="{63B956C5-1FA1-4726-A393-FBEBBE11E76F}" sibTransId="{C5AB8344-4CB1-400A-96EF-73E8DCE90BBE}"/>
    <dgm:cxn modelId="{0F2B3146-CC6D-441C-84E3-1A0360ED3396}" srcId="{9C92ACFC-7DD0-4D18-8993-57965419179E}" destId="{1C57C790-8772-4A27-8996-15F890B75B63}" srcOrd="0" destOrd="0" parTransId="{01B54002-9A4D-4873-AB7A-F8A777904A3F}" sibTransId="{9C91CD16-FD27-4063-8882-332E375BCC40}"/>
    <dgm:cxn modelId="{46F2857A-9B39-4DBE-8E07-65B2754D6495}" srcId="{DFD2D27B-8B57-4AE6-85AC-1DA39A3BF956}" destId="{1D77524E-0191-4DE6-A82F-13C12BF532B2}" srcOrd="0" destOrd="0" parTransId="{02480799-5867-4831-8826-91E407FEAB5F}" sibTransId="{28C8629B-12F8-4602-9107-89E3F06329FD}"/>
    <dgm:cxn modelId="{3D64DD7C-38AA-43A1-B471-DE3E189820CD}" srcId="{DFD2D27B-8B57-4AE6-85AC-1DA39A3BF956}" destId="{206FFD5F-ECF0-4067-B83B-3981A6E9BB38}" srcOrd="1" destOrd="0" parTransId="{C039A19A-1C8A-4703-A2AC-C944E1E30358}" sibTransId="{87D45DE6-25F3-426C-A76A-B4BD4046C17C}"/>
    <dgm:cxn modelId="{7F74588C-5C20-406D-83C9-9AE79FD42CEC}" type="presOf" srcId="{255AA9CE-C9F7-4613-B9CF-CB1318A89F29}" destId="{29689436-39FA-480A-9284-2D8239535ED7}" srcOrd="0" destOrd="5" presId="urn:microsoft.com/office/officeart/2005/8/layout/hList1"/>
    <dgm:cxn modelId="{ED814F98-A3AB-4E24-AA73-62070606F7CE}" srcId="{7A97F4BD-490D-4D35-9B2A-5386B95DBEE9}" destId="{DFD2D27B-8B57-4AE6-85AC-1DA39A3BF956}" srcOrd="0" destOrd="0" parTransId="{B90C14CF-334A-4FFD-B21B-AEEBC3A224E5}" sibTransId="{1E98B503-6B45-47CA-9AE8-5F298A70EB5C}"/>
    <dgm:cxn modelId="{370D27B9-4265-48B6-ACD4-26E219A1C9B6}" srcId="{9C92ACFC-7DD0-4D18-8993-57965419179E}" destId="{255AA9CE-C9F7-4613-B9CF-CB1318A89F29}" srcOrd="2" destOrd="0" parTransId="{545CE01E-34A9-4950-93C2-B907B45B24E3}" sibTransId="{4B198020-32C7-40F9-B334-B426D4CCC058}"/>
    <dgm:cxn modelId="{CBA3ABC6-1EEC-4015-877B-038B88A4B18E}" type="presOf" srcId="{1C57C790-8772-4A27-8996-15F890B75B63}" destId="{29689436-39FA-480A-9284-2D8239535ED7}" srcOrd="0" destOrd="3" presId="urn:microsoft.com/office/officeart/2005/8/layout/hList1"/>
    <dgm:cxn modelId="{AECEB9E7-90B1-49D3-8BAF-FF0072751116}" type="presOf" srcId="{3A3F2557-84A8-4AB0-B200-AC97E8562C84}" destId="{29689436-39FA-480A-9284-2D8239535ED7}" srcOrd="0" destOrd="4" presId="urn:microsoft.com/office/officeart/2005/8/layout/hList1"/>
    <dgm:cxn modelId="{B55427E9-00B0-44E6-B314-DBA7114B8C48}" type="presOf" srcId="{206FFD5F-ECF0-4067-B83B-3981A6E9BB38}" destId="{29689436-39FA-480A-9284-2D8239535ED7}" srcOrd="0" destOrd="1" presId="urn:microsoft.com/office/officeart/2005/8/layout/hList1"/>
    <dgm:cxn modelId="{5F43BEF6-B8F4-440C-9669-3964EDB4481C}" type="presOf" srcId="{DFD2D27B-8B57-4AE6-85AC-1DA39A3BF956}" destId="{4351BD35-26DF-4282-992F-F8EDC4AB14E3}" srcOrd="0" destOrd="0" presId="urn:microsoft.com/office/officeart/2005/8/layout/hList1"/>
    <dgm:cxn modelId="{181808FA-3FF8-4D61-9C76-2DEE0CF69454}" type="presOf" srcId="{7A97F4BD-490D-4D35-9B2A-5386B95DBEE9}" destId="{43BD10B5-CEC9-419E-84A4-B09DF40CFFA7}" srcOrd="0" destOrd="0" presId="urn:microsoft.com/office/officeart/2005/8/layout/hList1"/>
    <dgm:cxn modelId="{48258334-50B2-492B-9311-F6FAEFE95FDB}" type="presParOf" srcId="{43BD10B5-CEC9-419E-84A4-B09DF40CFFA7}" destId="{B79AE234-1A69-44CE-B029-3BDD1CBF950C}" srcOrd="0" destOrd="0" presId="urn:microsoft.com/office/officeart/2005/8/layout/hList1"/>
    <dgm:cxn modelId="{DBAAC559-4A8A-4CFA-9511-A3C7ABA345C0}" type="presParOf" srcId="{B79AE234-1A69-44CE-B029-3BDD1CBF950C}" destId="{4351BD35-26DF-4282-992F-F8EDC4AB14E3}" srcOrd="0" destOrd="0" presId="urn:microsoft.com/office/officeart/2005/8/layout/hList1"/>
    <dgm:cxn modelId="{903094B3-3008-4B02-A1C1-F71DAE1407DF}" type="presParOf" srcId="{B79AE234-1A69-44CE-B029-3BDD1CBF950C}" destId="{29689436-39FA-480A-9284-2D8239535ED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88B0F79-21C0-4BA1-8971-6799A0F9385A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3530FEC6-ECE4-4FB6-808A-7177AD21EE2A}">
      <dgm:prSet/>
      <dgm:spPr/>
      <dgm:t>
        <a:bodyPr/>
        <a:lstStyle/>
        <a:p>
          <a:r>
            <a:rPr lang="es-ES" b="1"/>
            <a:t>Impacto social</a:t>
          </a:r>
          <a:endParaRPr lang="es-ES"/>
        </a:p>
      </dgm:t>
    </dgm:pt>
    <dgm:pt modelId="{4A1FCD5B-5AD6-45D0-9747-C92BEAD3522C}" type="parTrans" cxnId="{72D6132B-DEF6-40EB-94EF-62A153BFB703}">
      <dgm:prSet/>
      <dgm:spPr/>
      <dgm:t>
        <a:bodyPr/>
        <a:lstStyle/>
        <a:p>
          <a:endParaRPr lang="es-ES"/>
        </a:p>
      </dgm:t>
    </dgm:pt>
    <dgm:pt modelId="{4E621A6D-1AC6-49BD-B345-BE4666FFB9B0}" type="sibTrans" cxnId="{72D6132B-DEF6-40EB-94EF-62A153BFB703}">
      <dgm:prSet/>
      <dgm:spPr/>
      <dgm:t>
        <a:bodyPr/>
        <a:lstStyle/>
        <a:p>
          <a:endParaRPr lang="es-ES"/>
        </a:p>
      </dgm:t>
    </dgm:pt>
    <dgm:pt modelId="{AC48D379-A281-401A-AAFE-3DFADBAA6EAC}">
      <dgm:prSet/>
      <dgm:spPr/>
      <dgm:t>
        <a:bodyPr/>
        <a:lstStyle/>
        <a:p>
          <a:r>
            <a:rPr lang="es-ES"/>
            <a:t>Creación de comunidades</a:t>
          </a:r>
        </a:p>
      </dgm:t>
    </dgm:pt>
    <dgm:pt modelId="{5B17DCDE-A1F2-4998-9C5D-D472C4314189}" type="parTrans" cxnId="{7F3BD565-CF22-4F25-B667-B5EE938FE98D}">
      <dgm:prSet/>
      <dgm:spPr/>
      <dgm:t>
        <a:bodyPr/>
        <a:lstStyle/>
        <a:p>
          <a:endParaRPr lang="es-ES"/>
        </a:p>
      </dgm:t>
    </dgm:pt>
    <dgm:pt modelId="{6957B9E1-1FF0-4ED7-A6C2-7E54508BDED6}" type="sibTrans" cxnId="{7F3BD565-CF22-4F25-B667-B5EE938FE98D}">
      <dgm:prSet/>
      <dgm:spPr/>
      <dgm:t>
        <a:bodyPr/>
        <a:lstStyle/>
        <a:p>
          <a:endParaRPr lang="es-ES"/>
        </a:p>
      </dgm:t>
    </dgm:pt>
    <dgm:pt modelId="{11B6A5F8-AD57-4B61-A174-BF45965EBB82}">
      <dgm:prSet/>
      <dgm:spPr/>
      <dgm:t>
        <a:bodyPr/>
        <a:lstStyle/>
        <a:p>
          <a:r>
            <a:rPr lang="es-ES"/>
            <a:t>Promover el patrimonio cultural</a:t>
          </a:r>
        </a:p>
      </dgm:t>
    </dgm:pt>
    <dgm:pt modelId="{9C9FC22D-80DA-4F78-A717-3483276036D5}" type="parTrans" cxnId="{48970961-2A39-4137-ACE6-9AAFF2852673}">
      <dgm:prSet/>
      <dgm:spPr/>
      <dgm:t>
        <a:bodyPr/>
        <a:lstStyle/>
        <a:p>
          <a:endParaRPr lang="es-ES"/>
        </a:p>
      </dgm:t>
    </dgm:pt>
    <dgm:pt modelId="{7633577A-E203-430A-A5B7-085F55C2E60D}" type="sibTrans" cxnId="{48970961-2A39-4137-ACE6-9AAFF2852673}">
      <dgm:prSet/>
      <dgm:spPr/>
      <dgm:t>
        <a:bodyPr/>
        <a:lstStyle/>
        <a:p>
          <a:endParaRPr lang="es-ES"/>
        </a:p>
      </dgm:t>
    </dgm:pt>
    <dgm:pt modelId="{7927C7DA-D207-46A5-B654-C4C5E151E5EF}">
      <dgm:prSet/>
      <dgm:spPr/>
      <dgm:t>
        <a:bodyPr/>
        <a:lstStyle/>
        <a:p>
          <a:r>
            <a:rPr lang="es-ES" b="1"/>
            <a:t>Impacto en educación y sanidad</a:t>
          </a:r>
          <a:endParaRPr lang="es-ES"/>
        </a:p>
      </dgm:t>
    </dgm:pt>
    <dgm:pt modelId="{AF36304E-6BA5-4CEC-88D5-81503542C580}" type="parTrans" cxnId="{0F63571A-B0B9-4D80-8194-E8880A6DDEB1}">
      <dgm:prSet/>
      <dgm:spPr/>
      <dgm:t>
        <a:bodyPr/>
        <a:lstStyle/>
        <a:p>
          <a:endParaRPr lang="es-ES"/>
        </a:p>
      </dgm:t>
    </dgm:pt>
    <dgm:pt modelId="{8012897B-B4D5-4443-8D8E-BF0132A9A3E9}" type="sibTrans" cxnId="{0F63571A-B0B9-4D80-8194-E8880A6DDEB1}">
      <dgm:prSet/>
      <dgm:spPr/>
      <dgm:t>
        <a:bodyPr/>
        <a:lstStyle/>
        <a:p>
          <a:endParaRPr lang="es-ES"/>
        </a:p>
      </dgm:t>
    </dgm:pt>
    <dgm:pt modelId="{81159A6A-9DC1-432A-9990-9CBF2B7FDC63}">
      <dgm:prSet/>
      <dgm:spPr/>
      <dgm:t>
        <a:bodyPr/>
        <a:lstStyle/>
        <a:p>
          <a:r>
            <a:rPr lang="es-ES"/>
            <a:t>Reducción de estrés</a:t>
          </a:r>
        </a:p>
      </dgm:t>
    </dgm:pt>
    <dgm:pt modelId="{1A7F928C-52A8-4403-8846-0A60611E04C3}" type="parTrans" cxnId="{36FF601F-A5A4-4320-BD58-36CBF8A5C21A}">
      <dgm:prSet/>
      <dgm:spPr/>
      <dgm:t>
        <a:bodyPr/>
        <a:lstStyle/>
        <a:p>
          <a:endParaRPr lang="es-ES"/>
        </a:p>
      </dgm:t>
    </dgm:pt>
    <dgm:pt modelId="{643713A2-9473-4F83-B4EC-F90EEF93E196}" type="sibTrans" cxnId="{36FF601F-A5A4-4320-BD58-36CBF8A5C21A}">
      <dgm:prSet/>
      <dgm:spPr/>
      <dgm:t>
        <a:bodyPr/>
        <a:lstStyle/>
        <a:p>
          <a:endParaRPr lang="es-ES"/>
        </a:p>
      </dgm:t>
    </dgm:pt>
    <dgm:pt modelId="{0A2C41A9-F978-4F5A-80EB-B708FC092D75}">
      <dgm:prSet/>
      <dgm:spPr/>
      <dgm:t>
        <a:bodyPr/>
        <a:lstStyle/>
        <a:p>
          <a:r>
            <a:rPr lang="es-ES"/>
            <a:t>Mejora de la coordinación y función cerebral</a:t>
          </a:r>
        </a:p>
      </dgm:t>
    </dgm:pt>
    <dgm:pt modelId="{62600016-B76C-4FE6-8524-7AA523BB7237}" type="parTrans" cxnId="{6D598687-7A5C-4BAC-A564-72CA16B3A28C}">
      <dgm:prSet/>
      <dgm:spPr/>
      <dgm:t>
        <a:bodyPr/>
        <a:lstStyle/>
        <a:p>
          <a:endParaRPr lang="es-ES"/>
        </a:p>
      </dgm:t>
    </dgm:pt>
    <dgm:pt modelId="{91D3E9B8-F19D-46CA-87F0-5A9DC1B6382A}" type="sibTrans" cxnId="{6D598687-7A5C-4BAC-A564-72CA16B3A28C}">
      <dgm:prSet/>
      <dgm:spPr/>
      <dgm:t>
        <a:bodyPr/>
        <a:lstStyle/>
        <a:p>
          <a:endParaRPr lang="es-ES"/>
        </a:p>
      </dgm:t>
    </dgm:pt>
    <dgm:pt modelId="{55FC66EA-B87F-47BE-BD07-3251F2FB5531}">
      <dgm:prSet/>
      <dgm:spPr/>
      <dgm:t>
        <a:bodyPr/>
        <a:lstStyle/>
        <a:p>
          <a:r>
            <a:rPr lang="es-ES"/>
            <a:t>Aumento del sedentarismo</a:t>
          </a:r>
        </a:p>
      </dgm:t>
    </dgm:pt>
    <dgm:pt modelId="{1B902513-D3F0-40FF-8614-F52856E09144}" type="parTrans" cxnId="{E5CA5915-A04D-430C-A0C2-36B0895CC109}">
      <dgm:prSet/>
      <dgm:spPr/>
      <dgm:t>
        <a:bodyPr/>
        <a:lstStyle/>
        <a:p>
          <a:endParaRPr lang="es-ES"/>
        </a:p>
      </dgm:t>
    </dgm:pt>
    <dgm:pt modelId="{CF6590C4-1C2E-4415-B00B-572641D200FB}" type="sibTrans" cxnId="{E5CA5915-A04D-430C-A0C2-36B0895CC109}">
      <dgm:prSet/>
      <dgm:spPr/>
      <dgm:t>
        <a:bodyPr/>
        <a:lstStyle/>
        <a:p>
          <a:endParaRPr lang="es-ES"/>
        </a:p>
      </dgm:t>
    </dgm:pt>
    <dgm:pt modelId="{7B639979-1E9E-42B8-8BDA-2646228B17CC}">
      <dgm:prSet/>
      <dgm:spPr/>
      <dgm:t>
        <a:bodyPr/>
        <a:lstStyle/>
        <a:p>
          <a:r>
            <a:rPr lang="es-ES"/>
            <a:t>Adicción a los videojuegos</a:t>
          </a:r>
        </a:p>
      </dgm:t>
    </dgm:pt>
    <dgm:pt modelId="{C76D69EE-5EB6-4078-A41C-D7535CA9CAFA}" type="parTrans" cxnId="{E8521BB6-1399-4F02-B5A0-4ADBB70065FC}">
      <dgm:prSet/>
      <dgm:spPr/>
      <dgm:t>
        <a:bodyPr/>
        <a:lstStyle/>
        <a:p>
          <a:endParaRPr lang="es-ES"/>
        </a:p>
      </dgm:t>
    </dgm:pt>
    <dgm:pt modelId="{157013C7-C7E0-48CC-A01C-F9E7D3E04F94}" type="sibTrans" cxnId="{E8521BB6-1399-4F02-B5A0-4ADBB70065FC}">
      <dgm:prSet/>
      <dgm:spPr/>
      <dgm:t>
        <a:bodyPr/>
        <a:lstStyle/>
        <a:p>
          <a:endParaRPr lang="es-ES"/>
        </a:p>
      </dgm:t>
    </dgm:pt>
    <dgm:pt modelId="{F6C09C02-65A2-4B4D-84FC-BB05306C981E}">
      <dgm:prSet/>
      <dgm:spPr/>
      <dgm:t>
        <a:bodyPr/>
        <a:lstStyle/>
        <a:p>
          <a:r>
            <a:rPr lang="es-ES"/>
            <a:t>Aumento del nivel de educación</a:t>
          </a:r>
        </a:p>
      </dgm:t>
    </dgm:pt>
    <dgm:pt modelId="{C98433E5-4B02-429F-A657-40FFDCC5BFDC}" type="parTrans" cxnId="{2A84B8C0-ED22-4AA5-98E6-3D040F85D155}">
      <dgm:prSet/>
      <dgm:spPr/>
      <dgm:t>
        <a:bodyPr/>
        <a:lstStyle/>
        <a:p>
          <a:endParaRPr lang="es-ES"/>
        </a:p>
      </dgm:t>
    </dgm:pt>
    <dgm:pt modelId="{23D67E42-4635-4E84-8E69-3E335EF9A703}" type="sibTrans" cxnId="{2A84B8C0-ED22-4AA5-98E6-3D040F85D155}">
      <dgm:prSet/>
      <dgm:spPr/>
      <dgm:t>
        <a:bodyPr/>
        <a:lstStyle/>
        <a:p>
          <a:endParaRPr lang="es-ES"/>
        </a:p>
      </dgm:t>
    </dgm:pt>
    <dgm:pt modelId="{816FD11B-D474-4C6C-9A14-E0436592AD06}">
      <dgm:prSet/>
      <dgm:spPr/>
      <dgm:t>
        <a:bodyPr/>
        <a:lstStyle/>
        <a:p>
          <a:r>
            <a:rPr lang="es-ES" b="1"/>
            <a:t>Impacto económico</a:t>
          </a:r>
          <a:endParaRPr lang="es-ES"/>
        </a:p>
      </dgm:t>
    </dgm:pt>
    <dgm:pt modelId="{715ECCEC-EDBF-4AC7-8333-34AAF0DE9247}" type="parTrans" cxnId="{6ACB3F44-41B9-4627-84A0-DE5D3A33F927}">
      <dgm:prSet/>
      <dgm:spPr/>
      <dgm:t>
        <a:bodyPr/>
        <a:lstStyle/>
        <a:p>
          <a:endParaRPr lang="es-ES"/>
        </a:p>
      </dgm:t>
    </dgm:pt>
    <dgm:pt modelId="{6F2EBDDB-4943-4A35-92E1-0EDEE0FAE8AF}" type="sibTrans" cxnId="{6ACB3F44-41B9-4627-84A0-DE5D3A33F927}">
      <dgm:prSet/>
      <dgm:spPr/>
      <dgm:t>
        <a:bodyPr/>
        <a:lstStyle/>
        <a:p>
          <a:endParaRPr lang="es-ES"/>
        </a:p>
      </dgm:t>
    </dgm:pt>
    <dgm:pt modelId="{77B57C31-4926-42DB-976B-15DBE97CFF2A}">
      <dgm:prSet/>
      <dgm:spPr/>
      <dgm:t>
        <a:bodyPr/>
        <a:lstStyle/>
        <a:p>
          <a:r>
            <a:rPr lang="es-ES"/>
            <a:t>Creación de puestos de trabajo</a:t>
          </a:r>
        </a:p>
      </dgm:t>
    </dgm:pt>
    <dgm:pt modelId="{6D09EDCE-1DA2-4315-857D-B94CDE0251C9}" type="parTrans" cxnId="{8F0B44A1-9045-4D65-87E1-4BAD2E9EEA6C}">
      <dgm:prSet/>
      <dgm:spPr/>
      <dgm:t>
        <a:bodyPr/>
        <a:lstStyle/>
        <a:p>
          <a:endParaRPr lang="es-ES"/>
        </a:p>
      </dgm:t>
    </dgm:pt>
    <dgm:pt modelId="{117F361F-B61A-4D1D-A31D-37DD9E17866B}" type="sibTrans" cxnId="{8F0B44A1-9045-4D65-87E1-4BAD2E9EEA6C}">
      <dgm:prSet/>
      <dgm:spPr/>
      <dgm:t>
        <a:bodyPr/>
        <a:lstStyle/>
        <a:p>
          <a:endParaRPr lang="es-ES"/>
        </a:p>
      </dgm:t>
    </dgm:pt>
    <dgm:pt modelId="{FF08088D-C7F8-4584-861C-9998D48D057C}">
      <dgm:prSet/>
      <dgm:spPr/>
      <dgm:t>
        <a:bodyPr/>
        <a:lstStyle/>
        <a:p>
          <a:r>
            <a:rPr lang="es-ES"/>
            <a:t>Potencial desarrollo económico</a:t>
          </a:r>
        </a:p>
      </dgm:t>
    </dgm:pt>
    <dgm:pt modelId="{7725B900-B812-40B6-8409-BE93CC0BE582}" type="parTrans" cxnId="{5066226F-90E8-4DF1-8E9E-61188A1F9EA2}">
      <dgm:prSet/>
      <dgm:spPr/>
      <dgm:t>
        <a:bodyPr/>
        <a:lstStyle/>
        <a:p>
          <a:endParaRPr lang="es-ES"/>
        </a:p>
      </dgm:t>
    </dgm:pt>
    <dgm:pt modelId="{06973E74-A602-41CA-B188-EA3481DA9A22}" type="sibTrans" cxnId="{5066226F-90E8-4DF1-8E9E-61188A1F9EA2}">
      <dgm:prSet/>
      <dgm:spPr/>
      <dgm:t>
        <a:bodyPr/>
        <a:lstStyle/>
        <a:p>
          <a:endParaRPr lang="es-ES"/>
        </a:p>
      </dgm:t>
    </dgm:pt>
    <dgm:pt modelId="{054DB4EE-424A-4851-BB66-84DCFCC464DA}">
      <dgm:prSet/>
      <dgm:spPr/>
      <dgm:t>
        <a:bodyPr/>
        <a:lstStyle/>
        <a:p>
          <a:r>
            <a:rPr lang="es-ES" b="1"/>
            <a:t>Impacto medioambiental</a:t>
          </a:r>
          <a:endParaRPr lang="es-ES"/>
        </a:p>
      </dgm:t>
    </dgm:pt>
    <dgm:pt modelId="{CC69497A-D58A-4E66-B439-7596AE32C899}" type="parTrans" cxnId="{423582D2-7260-4FEF-AF07-2D6E8DAD9BC7}">
      <dgm:prSet/>
      <dgm:spPr/>
      <dgm:t>
        <a:bodyPr/>
        <a:lstStyle/>
        <a:p>
          <a:endParaRPr lang="es-ES"/>
        </a:p>
      </dgm:t>
    </dgm:pt>
    <dgm:pt modelId="{C7618430-AEE8-4618-A618-6E5B89EEFE2B}" type="sibTrans" cxnId="{423582D2-7260-4FEF-AF07-2D6E8DAD9BC7}">
      <dgm:prSet/>
      <dgm:spPr/>
      <dgm:t>
        <a:bodyPr/>
        <a:lstStyle/>
        <a:p>
          <a:endParaRPr lang="es-ES"/>
        </a:p>
      </dgm:t>
    </dgm:pt>
    <dgm:pt modelId="{062A2AA7-0F79-45EC-8516-928A872EA66A}">
      <dgm:prSet/>
      <dgm:spPr/>
      <dgm:t>
        <a:bodyPr/>
        <a:lstStyle/>
        <a:p>
          <a:r>
            <a:rPr lang="es-ES"/>
            <a:t>Aumento del consumo eléctrico</a:t>
          </a:r>
        </a:p>
      </dgm:t>
    </dgm:pt>
    <dgm:pt modelId="{DB82DA9B-5AEB-4ABB-8134-2E64DBEF5B10}" type="parTrans" cxnId="{B70F386D-1383-4183-8C08-EDA7F0772A7F}">
      <dgm:prSet/>
      <dgm:spPr/>
      <dgm:t>
        <a:bodyPr/>
        <a:lstStyle/>
        <a:p>
          <a:endParaRPr lang="es-ES"/>
        </a:p>
      </dgm:t>
    </dgm:pt>
    <dgm:pt modelId="{B4E9AC2E-E6DD-452C-BFF9-423C3796B3CB}" type="sibTrans" cxnId="{B70F386D-1383-4183-8C08-EDA7F0772A7F}">
      <dgm:prSet/>
      <dgm:spPr/>
      <dgm:t>
        <a:bodyPr/>
        <a:lstStyle/>
        <a:p>
          <a:endParaRPr lang="es-ES"/>
        </a:p>
      </dgm:t>
    </dgm:pt>
    <dgm:pt modelId="{9FC387A2-5B0A-4907-9D3E-C0A9512D9810}">
      <dgm:prSet/>
      <dgm:spPr/>
      <dgm:t>
        <a:bodyPr/>
        <a:lstStyle/>
        <a:p>
          <a:r>
            <a:rPr lang="es-ES"/>
            <a:t>Concienciación sobre el cambio climático</a:t>
          </a:r>
        </a:p>
      </dgm:t>
    </dgm:pt>
    <dgm:pt modelId="{7252FB3E-4098-435E-AB18-FC7845D3A4C6}" type="parTrans" cxnId="{B0DE29EE-F909-4C14-8319-6225CD37A1A9}">
      <dgm:prSet/>
      <dgm:spPr/>
      <dgm:t>
        <a:bodyPr/>
        <a:lstStyle/>
        <a:p>
          <a:endParaRPr lang="es-ES"/>
        </a:p>
      </dgm:t>
    </dgm:pt>
    <dgm:pt modelId="{D6FAE9C5-42BF-40FF-9497-0503A0730802}" type="sibTrans" cxnId="{B0DE29EE-F909-4C14-8319-6225CD37A1A9}">
      <dgm:prSet/>
      <dgm:spPr/>
      <dgm:t>
        <a:bodyPr/>
        <a:lstStyle/>
        <a:p>
          <a:endParaRPr lang="es-ES"/>
        </a:p>
      </dgm:t>
    </dgm:pt>
    <dgm:pt modelId="{99ADEE39-0F4D-4BD7-B1EC-700FFD42AE34}" type="pres">
      <dgm:prSet presAssocID="{688B0F79-21C0-4BA1-8971-6799A0F9385A}" presName="linear" presStyleCnt="0">
        <dgm:presLayoutVars>
          <dgm:dir/>
          <dgm:animLvl val="lvl"/>
          <dgm:resizeHandles val="exact"/>
        </dgm:presLayoutVars>
      </dgm:prSet>
      <dgm:spPr/>
    </dgm:pt>
    <dgm:pt modelId="{EFA7DBAB-8470-40CE-9F94-B64E4C95C30E}" type="pres">
      <dgm:prSet presAssocID="{3530FEC6-ECE4-4FB6-808A-7177AD21EE2A}" presName="parentLin" presStyleCnt="0"/>
      <dgm:spPr/>
    </dgm:pt>
    <dgm:pt modelId="{CCB42975-7E9A-4E89-8E13-AD69D8333A9A}" type="pres">
      <dgm:prSet presAssocID="{3530FEC6-ECE4-4FB6-808A-7177AD21EE2A}" presName="parentLeftMargin" presStyleLbl="node1" presStyleIdx="0" presStyleCnt="4"/>
      <dgm:spPr/>
    </dgm:pt>
    <dgm:pt modelId="{5ED4548D-B7A6-40DC-A794-EC77B2C82C4C}" type="pres">
      <dgm:prSet presAssocID="{3530FEC6-ECE4-4FB6-808A-7177AD21EE2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1536ED-7292-4C9D-A92C-9BC653F9B803}" type="pres">
      <dgm:prSet presAssocID="{3530FEC6-ECE4-4FB6-808A-7177AD21EE2A}" presName="negativeSpace" presStyleCnt="0"/>
      <dgm:spPr/>
    </dgm:pt>
    <dgm:pt modelId="{E231513E-0AF2-4412-B365-6BABA57834A7}" type="pres">
      <dgm:prSet presAssocID="{3530FEC6-ECE4-4FB6-808A-7177AD21EE2A}" presName="childText" presStyleLbl="conFgAcc1" presStyleIdx="0" presStyleCnt="4">
        <dgm:presLayoutVars>
          <dgm:bulletEnabled val="1"/>
        </dgm:presLayoutVars>
      </dgm:prSet>
      <dgm:spPr/>
    </dgm:pt>
    <dgm:pt modelId="{D1C6E700-DB18-4CF4-812B-E488FD3195EE}" type="pres">
      <dgm:prSet presAssocID="{4E621A6D-1AC6-49BD-B345-BE4666FFB9B0}" presName="spaceBetweenRectangles" presStyleCnt="0"/>
      <dgm:spPr/>
    </dgm:pt>
    <dgm:pt modelId="{992FAC62-D967-4776-A573-BAD1680F26CF}" type="pres">
      <dgm:prSet presAssocID="{7927C7DA-D207-46A5-B654-C4C5E151E5EF}" presName="parentLin" presStyleCnt="0"/>
      <dgm:spPr/>
    </dgm:pt>
    <dgm:pt modelId="{900B992A-13A2-4D7C-95E0-3EC6C571C96F}" type="pres">
      <dgm:prSet presAssocID="{7927C7DA-D207-46A5-B654-C4C5E151E5EF}" presName="parentLeftMargin" presStyleLbl="node1" presStyleIdx="0" presStyleCnt="4"/>
      <dgm:spPr/>
    </dgm:pt>
    <dgm:pt modelId="{21EC71D4-EDF4-41AE-B01E-6CE2325BE5E7}" type="pres">
      <dgm:prSet presAssocID="{7927C7DA-D207-46A5-B654-C4C5E151E5E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8D157F-CCAB-46E7-B5B9-683195537AC3}" type="pres">
      <dgm:prSet presAssocID="{7927C7DA-D207-46A5-B654-C4C5E151E5EF}" presName="negativeSpace" presStyleCnt="0"/>
      <dgm:spPr/>
    </dgm:pt>
    <dgm:pt modelId="{0622CCD7-888C-4F80-A1C1-9A6AC4E01937}" type="pres">
      <dgm:prSet presAssocID="{7927C7DA-D207-46A5-B654-C4C5E151E5EF}" presName="childText" presStyleLbl="conFgAcc1" presStyleIdx="1" presStyleCnt="4">
        <dgm:presLayoutVars>
          <dgm:bulletEnabled val="1"/>
        </dgm:presLayoutVars>
      </dgm:prSet>
      <dgm:spPr/>
    </dgm:pt>
    <dgm:pt modelId="{51241958-BD88-4175-945A-4A2B1BED3A37}" type="pres">
      <dgm:prSet presAssocID="{8012897B-B4D5-4443-8D8E-BF0132A9A3E9}" presName="spaceBetweenRectangles" presStyleCnt="0"/>
      <dgm:spPr/>
    </dgm:pt>
    <dgm:pt modelId="{F839C1D4-9F24-4375-AB60-3D0EDE5200DA}" type="pres">
      <dgm:prSet presAssocID="{816FD11B-D474-4C6C-9A14-E0436592AD06}" presName="parentLin" presStyleCnt="0"/>
      <dgm:spPr/>
    </dgm:pt>
    <dgm:pt modelId="{3F1F284F-F740-419B-860D-566CDE158FE5}" type="pres">
      <dgm:prSet presAssocID="{816FD11B-D474-4C6C-9A14-E0436592AD06}" presName="parentLeftMargin" presStyleLbl="node1" presStyleIdx="1" presStyleCnt="4"/>
      <dgm:spPr/>
    </dgm:pt>
    <dgm:pt modelId="{54D99356-EEEC-471D-8C0D-BCCC20FBEF7C}" type="pres">
      <dgm:prSet presAssocID="{816FD11B-D474-4C6C-9A14-E0436592AD0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D300187-B7E0-4521-BA5C-6AB1FCA03E2E}" type="pres">
      <dgm:prSet presAssocID="{816FD11B-D474-4C6C-9A14-E0436592AD06}" presName="negativeSpace" presStyleCnt="0"/>
      <dgm:spPr/>
    </dgm:pt>
    <dgm:pt modelId="{B7B58729-6388-4960-A40B-7B30C81C4ED1}" type="pres">
      <dgm:prSet presAssocID="{816FD11B-D474-4C6C-9A14-E0436592AD06}" presName="childText" presStyleLbl="conFgAcc1" presStyleIdx="2" presStyleCnt="4">
        <dgm:presLayoutVars>
          <dgm:bulletEnabled val="1"/>
        </dgm:presLayoutVars>
      </dgm:prSet>
      <dgm:spPr/>
    </dgm:pt>
    <dgm:pt modelId="{02C926E5-9039-46DC-AC85-744D8EF1B97C}" type="pres">
      <dgm:prSet presAssocID="{6F2EBDDB-4943-4A35-92E1-0EDEE0FAE8AF}" presName="spaceBetweenRectangles" presStyleCnt="0"/>
      <dgm:spPr/>
    </dgm:pt>
    <dgm:pt modelId="{AFC792B5-AEF5-46E6-9FA8-F6D0E0E3E222}" type="pres">
      <dgm:prSet presAssocID="{054DB4EE-424A-4851-BB66-84DCFCC464DA}" presName="parentLin" presStyleCnt="0"/>
      <dgm:spPr/>
    </dgm:pt>
    <dgm:pt modelId="{105D702C-B36B-43C7-A5C5-8B1EC93AD0FB}" type="pres">
      <dgm:prSet presAssocID="{054DB4EE-424A-4851-BB66-84DCFCC464DA}" presName="parentLeftMargin" presStyleLbl="node1" presStyleIdx="2" presStyleCnt="4"/>
      <dgm:spPr/>
    </dgm:pt>
    <dgm:pt modelId="{1B4FA23F-F259-4EA8-900D-6E2ED0FC6AA3}" type="pres">
      <dgm:prSet presAssocID="{054DB4EE-424A-4851-BB66-84DCFCC464D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1E3A9F8-B8B3-404A-A3E5-7DACA6EDB27F}" type="pres">
      <dgm:prSet presAssocID="{054DB4EE-424A-4851-BB66-84DCFCC464DA}" presName="negativeSpace" presStyleCnt="0"/>
      <dgm:spPr/>
    </dgm:pt>
    <dgm:pt modelId="{A9E8ADCC-6777-4E75-9343-ADE14C4EAD09}" type="pres">
      <dgm:prSet presAssocID="{054DB4EE-424A-4851-BB66-84DCFCC464D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7BB2402-200C-4281-8E30-A6093722473C}" type="presOf" srcId="{062A2AA7-0F79-45EC-8516-928A872EA66A}" destId="{A9E8ADCC-6777-4E75-9343-ADE14C4EAD09}" srcOrd="0" destOrd="0" presId="urn:microsoft.com/office/officeart/2005/8/layout/list1"/>
    <dgm:cxn modelId="{E5CA5915-A04D-430C-A0C2-36B0895CC109}" srcId="{7927C7DA-D207-46A5-B654-C4C5E151E5EF}" destId="{55FC66EA-B87F-47BE-BD07-3251F2FB5531}" srcOrd="2" destOrd="0" parTransId="{1B902513-D3F0-40FF-8614-F52856E09144}" sibTransId="{CF6590C4-1C2E-4415-B00B-572641D200FB}"/>
    <dgm:cxn modelId="{0F63571A-B0B9-4D80-8194-E8880A6DDEB1}" srcId="{688B0F79-21C0-4BA1-8971-6799A0F9385A}" destId="{7927C7DA-D207-46A5-B654-C4C5E151E5EF}" srcOrd="1" destOrd="0" parTransId="{AF36304E-6BA5-4CEC-88D5-81503542C580}" sibTransId="{8012897B-B4D5-4443-8D8E-BF0132A9A3E9}"/>
    <dgm:cxn modelId="{8FA82B1B-31FE-4F2B-94C3-C343E6C7D10D}" type="presOf" srcId="{054DB4EE-424A-4851-BB66-84DCFCC464DA}" destId="{105D702C-B36B-43C7-A5C5-8B1EC93AD0FB}" srcOrd="0" destOrd="0" presId="urn:microsoft.com/office/officeart/2005/8/layout/list1"/>
    <dgm:cxn modelId="{9101681D-6075-48CE-8CC5-C668878F3424}" type="presOf" srcId="{7927C7DA-D207-46A5-B654-C4C5E151E5EF}" destId="{900B992A-13A2-4D7C-95E0-3EC6C571C96F}" srcOrd="0" destOrd="0" presId="urn:microsoft.com/office/officeart/2005/8/layout/list1"/>
    <dgm:cxn modelId="{36FF601F-A5A4-4320-BD58-36CBF8A5C21A}" srcId="{7927C7DA-D207-46A5-B654-C4C5E151E5EF}" destId="{81159A6A-9DC1-432A-9990-9CBF2B7FDC63}" srcOrd="0" destOrd="0" parTransId="{1A7F928C-52A8-4403-8846-0A60611E04C3}" sibTransId="{643713A2-9473-4F83-B4EC-F90EEF93E196}"/>
    <dgm:cxn modelId="{72D6132B-DEF6-40EB-94EF-62A153BFB703}" srcId="{688B0F79-21C0-4BA1-8971-6799A0F9385A}" destId="{3530FEC6-ECE4-4FB6-808A-7177AD21EE2A}" srcOrd="0" destOrd="0" parTransId="{4A1FCD5B-5AD6-45D0-9747-C92BEAD3522C}" sibTransId="{4E621A6D-1AC6-49BD-B345-BE4666FFB9B0}"/>
    <dgm:cxn modelId="{8D86DB32-0DBF-45D6-830C-E3A517327EF4}" type="presOf" srcId="{11B6A5F8-AD57-4B61-A174-BF45965EBB82}" destId="{E231513E-0AF2-4412-B365-6BABA57834A7}" srcOrd="0" destOrd="1" presId="urn:microsoft.com/office/officeart/2005/8/layout/list1"/>
    <dgm:cxn modelId="{81A62C36-755F-4540-BF92-ADB0ECE9774E}" type="presOf" srcId="{816FD11B-D474-4C6C-9A14-E0436592AD06}" destId="{54D99356-EEEC-471D-8C0D-BCCC20FBEF7C}" srcOrd="1" destOrd="0" presId="urn:microsoft.com/office/officeart/2005/8/layout/list1"/>
    <dgm:cxn modelId="{A6802B3B-2CD0-4BFE-89BF-3B877E36C342}" type="presOf" srcId="{3530FEC6-ECE4-4FB6-808A-7177AD21EE2A}" destId="{5ED4548D-B7A6-40DC-A794-EC77B2C82C4C}" srcOrd="1" destOrd="0" presId="urn:microsoft.com/office/officeart/2005/8/layout/list1"/>
    <dgm:cxn modelId="{E6EF545E-05A9-4554-8F3A-CE3AE930D8E2}" type="presOf" srcId="{55FC66EA-B87F-47BE-BD07-3251F2FB5531}" destId="{0622CCD7-888C-4F80-A1C1-9A6AC4E01937}" srcOrd="0" destOrd="2" presId="urn:microsoft.com/office/officeart/2005/8/layout/list1"/>
    <dgm:cxn modelId="{48970961-2A39-4137-ACE6-9AAFF2852673}" srcId="{3530FEC6-ECE4-4FB6-808A-7177AD21EE2A}" destId="{11B6A5F8-AD57-4B61-A174-BF45965EBB82}" srcOrd="1" destOrd="0" parTransId="{9C9FC22D-80DA-4F78-A717-3483276036D5}" sibTransId="{7633577A-E203-430A-A5B7-085F55C2E60D}"/>
    <dgm:cxn modelId="{6ACB3F44-41B9-4627-84A0-DE5D3A33F927}" srcId="{688B0F79-21C0-4BA1-8971-6799A0F9385A}" destId="{816FD11B-D474-4C6C-9A14-E0436592AD06}" srcOrd="2" destOrd="0" parTransId="{715ECCEC-EDBF-4AC7-8333-34AAF0DE9247}" sibTransId="{6F2EBDDB-4943-4A35-92E1-0EDEE0FAE8AF}"/>
    <dgm:cxn modelId="{6C4CA445-03BB-4AC5-A04F-EE34BE2AFEC8}" type="presOf" srcId="{7B639979-1E9E-42B8-8BDA-2646228B17CC}" destId="{0622CCD7-888C-4F80-A1C1-9A6AC4E01937}" srcOrd="0" destOrd="3" presId="urn:microsoft.com/office/officeart/2005/8/layout/list1"/>
    <dgm:cxn modelId="{7F3BD565-CF22-4F25-B667-B5EE938FE98D}" srcId="{3530FEC6-ECE4-4FB6-808A-7177AD21EE2A}" destId="{AC48D379-A281-401A-AAFE-3DFADBAA6EAC}" srcOrd="0" destOrd="0" parTransId="{5B17DCDE-A1F2-4998-9C5D-D472C4314189}" sibTransId="{6957B9E1-1FF0-4ED7-A6C2-7E54508BDED6}"/>
    <dgm:cxn modelId="{62F2B569-5581-4F3E-B0AE-31D302F5CCAC}" type="presOf" srcId="{F6C09C02-65A2-4B4D-84FC-BB05306C981E}" destId="{0622CCD7-888C-4F80-A1C1-9A6AC4E01937}" srcOrd="0" destOrd="4" presId="urn:microsoft.com/office/officeart/2005/8/layout/list1"/>
    <dgm:cxn modelId="{B70F386D-1383-4183-8C08-EDA7F0772A7F}" srcId="{054DB4EE-424A-4851-BB66-84DCFCC464DA}" destId="{062A2AA7-0F79-45EC-8516-928A872EA66A}" srcOrd="0" destOrd="0" parTransId="{DB82DA9B-5AEB-4ABB-8134-2E64DBEF5B10}" sibTransId="{B4E9AC2E-E6DD-452C-BFF9-423C3796B3CB}"/>
    <dgm:cxn modelId="{5066226F-90E8-4DF1-8E9E-61188A1F9EA2}" srcId="{816FD11B-D474-4C6C-9A14-E0436592AD06}" destId="{FF08088D-C7F8-4584-861C-9998D48D057C}" srcOrd="1" destOrd="0" parTransId="{7725B900-B812-40B6-8409-BE93CC0BE582}" sibTransId="{06973E74-A602-41CA-B188-EA3481DA9A22}"/>
    <dgm:cxn modelId="{F1E0F170-7D2B-4730-9A4D-A854418CF779}" type="presOf" srcId="{7927C7DA-D207-46A5-B654-C4C5E151E5EF}" destId="{21EC71D4-EDF4-41AE-B01E-6CE2325BE5E7}" srcOrd="1" destOrd="0" presId="urn:microsoft.com/office/officeart/2005/8/layout/list1"/>
    <dgm:cxn modelId="{18D95071-6B9A-4014-AEE4-48EBCBA9F225}" type="presOf" srcId="{77B57C31-4926-42DB-976B-15DBE97CFF2A}" destId="{B7B58729-6388-4960-A40B-7B30C81C4ED1}" srcOrd="0" destOrd="0" presId="urn:microsoft.com/office/officeart/2005/8/layout/list1"/>
    <dgm:cxn modelId="{67099954-27CA-43F0-ACA8-94D06DE40436}" type="presOf" srcId="{81159A6A-9DC1-432A-9990-9CBF2B7FDC63}" destId="{0622CCD7-888C-4F80-A1C1-9A6AC4E01937}" srcOrd="0" destOrd="0" presId="urn:microsoft.com/office/officeart/2005/8/layout/list1"/>
    <dgm:cxn modelId="{222B9181-7F2B-47E3-B647-069DEDE41DE5}" type="presOf" srcId="{0A2C41A9-F978-4F5A-80EB-B708FC092D75}" destId="{0622CCD7-888C-4F80-A1C1-9A6AC4E01937}" srcOrd="0" destOrd="1" presId="urn:microsoft.com/office/officeart/2005/8/layout/list1"/>
    <dgm:cxn modelId="{6D598687-7A5C-4BAC-A564-72CA16B3A28C}" srcId="{7927C7DA-D207-46A5-B654-C4C5E151E5EF}" destId="{0A2C41A9-F978-4F5A-80EB-B708FC092D75}" srcOrd="1" destOrd="0" parTransId="{62600016-B76C-4FE6-8524-7AA523BB7237}" sibTransId="{91D3E9B8-F19D-46CA-87F0-5A9DC1B6382A}"/>
    <dgm:cxn modelId="{5C4DDC8C-317E-4CA5-B317-5B8EC8378789}" type="presOf" srcId="{688B0F79-21C0-4BA1-8971-6799A0F9385A}" destId="{99ADEE39-0F4D-4BD7-B1EC-700FFD42AE34}" srcOrd="0" destOrd="0" presId="urn:microsoft.com/office/officeart/2005/8/layout/list1"/>
    <dgm:cxn modelId="{6208A097-F605-439E-ABD3-957E303F56C0}" type="presOf" srcId="{FF08088D-C7F8-4584-861C-9998D48D057C}" destId="{B7B58729-6388-4960-A40B-7B30C81C4ED1}" srcOrd="0" destOrd="1" presId="urn:microsoft.com/office/officeart/2005/8/layout/list1"/>
    <dgm:cxn modelId="{8F0B44A1-9045-4D65-87E1-4BAD2E9EEA6C}" srcId="{816FD11B-D474-4C6C-9A14-E0436592AD06}" destId="{77B57C31-4926-42DB-976B-15DBE97CFF2A}" srcOrd="0" destOrd="0" parTransId="{6D09EDCE-1DA2-4315-857D-B94CDE0251C9}" sibTransId="{117F361F-B61A-4D1D-A31D-37DD9E17866B}"/>
    <dgm:cxn modelId="{FA731CB1-2E2F-4164-99A4-DF7760042807}" type="presOf" srcId="{816FD11B-D474-4C6C-9A14-E0436592AD06}" destId="{3F1F284F-F740-419B-860D-566CDE158FE5}" srcOrd="0" destOrd="0" presId="urn:microsoft.com/office/officeart/2005/8/layout/list1"/>
    <dgm:cxn modelId="{E8521BB6-1399-4F02-B5A0-4ADBB70065FC}" srcId="{7927C7DA-D207-46A5-B654-C4C5E151E5EF}" destId="{7B639979-1E9E-42B8-8BDA-2646228B17CC}" srcOrd="3" destOrd="0" parTransId="{C76D69EE-5EB6-4078-A41C-D7535CA9CAFA}" sibTransId="{157013C7-C7E0-48CC-A01C-F9E7D3E04F94}"/>
    <dgm:cxn modelId="{2A84B8C0-ED22-4AA5-98E6-3D040F85D155}" srcId="{7927C7DA-D207-46A5-B654-C4C5E151E5EF}" destId="{F6C09C02-65A2-4B4D-84FC-BB05306C981E}" srcOrd="4" destOrd="0" parTransId="{C98433E5-4B02-429F-A657-40FFDCC5BFDC}" sibTransId="{23D67E42-4635-4E84-8E69-3E335EF9A703}"/>
    <dgm:cxn modelId="{423582D2-7260-4FEF-AF07-2D6E8DAD9BC7}" srcId="{688B0F79-21C0-4BA1-8971-6799A0F9385A}" destId="{054DB4EE-424A-4851-BB66-84DCFCC464DA}" srcOrd="3" destOrd="0" parTransId="{CC69497A-D58A-4E66-B439-7596AE32C899}" sibTransId="{C7618430-AEE8-4618-A618-6E5B89EEFE2B}"/>
    <dgm:cxn modelId="{DC116DD3-3BB5-4B4E-828A-17A3F98875D8}" type="presOf" srcId="{054DB4EE-424A-4851-BB66-84DCFCC464DA}" destId="{1B4FA23F-F259-4EA8-900D-6E2ED0FC6AA3}" srcOrd="1" destOrd="0" presId="urn:microsoft.com/office/officeart/2005/8/layout/list1"/>
    <dgm:cxn modelId="{AD0A1AE3-7D03-4BD3-BABE-284746F1CA52}" type="presOf" srcId="{3530FEC6-ECE4-4FB6-808A-7177AD21EE2A}" destId="{CCB42975-7E9A-4E89-8E13-AD69D8333A9A}" srcOrd="0" destOrd="0" presId="urn:microsoft.com/office/officeart/2005/8/layout/list1"/>
    <dgm:cxn modelId="{B0DE29EE-F909-4C14-8319-6225CD37A1A9}" srcId="{054DB4EE-424A-4851-BB66-84DCFCC464DA}" destId="{9FC387A2-5B0A-4907-9D3E-C0A9512D9810}" srcOrd="1" destOrd="0" parTransId="{7252FB3E-4098-435E-AB18-FC7845D3A4C6}" sibTransId="{D6FAE9C5-42BF-40FF-9497-0503A0730802}"/>
    <dgm:cxn modelId="{5EAA7CF5-B2E5-46BC-A0CB-A319DAB422DF}" type="presOf" srcId="{9FC387A2-5B0A-4907-9D3E-C0A9512D9810}" destId="{A9E8ADCC-6777-4E75-9343-ADE14C4EAD09}" srcOrd="0" destOrd="1" presId="urn:microsoft.com/office/officeart/2005/8/layout/list1"/>
    <dgm:cxn modelId="{CF01B5FD-6714-44A2-BA8C-CB1799A64343}" type="presOf" srcId="{AC48D379-A281-401A-AAFE-3DFADBAA6EAC}" destId="{E231513E-0AF2-4412-B365-6BABA57834A7}" srcOrd="0" destOrd="0" presId="urn:microsoft.com/office/officeart/2005/8/layout/list1"/>
    <dgm:cxn modelId="{A52FBF12-47A2-41D9-B9F7-A02C2A3BFBD4}" type="presParOf" srcId="{99ADEE39-0F4D-4BD7-B1EC-700FFD42AE34}" destId="{EFA7DBAB-8470-40CE-9F94-B64E4C95C30E}" srcOrd="0" destOrd="0" presId="urn:microsoft.com/office/officeart/2005/8/layout/list1"/>
    <dgm:cxn modelId="{29DB5D8B-1E4C-4207-A370-E8C0571E2684}" type="presParOf" srcId="{EFA7DBAB-8470-40CE-9F94-B64E4C95C30E}" destId="{CCB42975-7E9A-4E89-8E13-AD69D8333A9A}" srcOrd="0" destOrd="0" presId="urn:microsoft.com/office/officeart/2005/8/layout/list1"/>
    <dgm:cxn modelId="{FF308866-91AE-49CC-8F1F-0559C2F725EF}" type="presParOf" srcId="{EFA7DBAB-8470-40CE-9F94-B64E4C95C30E}" destId="{5ED4548D-B7A6-40DC-A794-EC77B2C82C4C}" srcOrd="1" destOrd="0" presId="urn:microsoft.com/office/officeart/2005/8/layout/list1"/>
    <dgm:cxn modelId="{EBB81543-30E7-4197-96CB-6B6A8631201E}" type="presParOf" srcId="{99ADEE39-0F4D-4BD7-B1EC-700FFD42AE34}" destId="{011536ED-7292-4C9D-A92C-9BC653F9B803}" srcOrd="1" destOrd="0" presId="urn:microsoft.com/office/officeart/2005/8/layout/list1"/>
    <dgm:cxn modelId="{E7BCBA70-9E30-4196-A6E5-455B3E1402B9}" type="presParOf" srcId="{99ADEE39-0F4D-4BD7-B1EC-700FFD42AE34}" destId="{E231513E-0AF2-4412-B365-6BABA57834A7}" srcOrd="2" destOrd="0" presId="urn:microsoft.com/office/officeart/2005/8/layout/list1"/>
    <dgm:cxn modelId="{3218BAD9-1C81-48E6-ACD6-573EA2524910}" type="presParOf" srcId="{99ADEE39-0F4D-4BD7-B1EC-700FFD42AE34}" destId="{D1C6E700-DB18-4CF4-812B-E488FD3195EE}" srcOrd="3" destOrd="0" presId="urn:microsoft.com/office/officeart/2005/8/layout/list1"/>
    <dgm:cxn modelId="{EAA5B2D0-384B-423A-9E42-A7D60E9478A4}" type="presParOf" srcId="{99ADEE39-0F4D-4BD7-B1EC-700FFD42AE34}" destId="{992FAC62-D967-4776-A573-BAD1680F26CF}" srcOrd="4" destOrd="0" presId="urn:microsoft.com/office/officeart/2005/8/layout/list1"/>
    <dgm:cxn modelId="{3EC2D137-411B-440B-8C9C-EE6C30088CFB}" type="presParOf" srcId="{992FAC62-D967-4776-A573-BAD1680F26CF}" destId="{900B992A-13A2-4D7C-95E0-3EC6C571C96F}" srcOrd="0" destOrd="0" presId="urn:microsoft.com/office/officeart/2005/8/layout/list1"/>
    <dgm:cxn modelId="{33C1A071-58CE-491D-AE88-2921831D7E34}" type="presParOf" srcId="{992FAC62-D967-4776-A573-BAD1680F26CF}" destId="{21EC71D4-EDF4-41AE-B01E-6CE2325BE5E7}" srcOrd="1" destOrd="0" presId="urn:microsoft.com/office/officeart/2005/8/layout/list1"/>
    <dgm:cxn modelId="{FD4063E2-458C-49F8-A191-A838821C3E6C}" type="presParOf" srcId="{99ADEE39-0F4D-4BD7-B1EC-700FFD42AE34}" destId="{E78D157F-CCAB-46E7-B5B9-683195537AC3}" srcOrd="5" destOrd="0" presId="urn:microsoft.com/office/officeart/2005/8/layout/list1"/>
    <dgm:cxn modelId="{6BFC68D2-F621-4028-A0F3-A2F3157E9C87}" type="presParOf" srcId="{99ADEE39-0F4D-4BD7-B1EC-700FFD42AE34}" destId="{0622CCD7-888C-4F80-A1C1-9A6AC4E01937}" srcOrd="6" destOrd="0" presId="urn:microsoft.com/office/officeart/2005/8/layout/list1"/>
    <dgm:cxn modelId="{BB5710BE-B179-4356-849B-55EB749C64DC}" type="presParOf" srcId="{99ADEE39-0F4D-4BD7-B1EC-700FFD42AE34}" destId="{51241958-BD88-4175-945A-4A2B1BED3A37}" srcOrd="7" destOrd="0" presId="urn:microsoft.com/office/officeart/2005/8/layout/list1"/>
    <dgm:cxn modelId="{0CCF3F74-857A-4F56-BB6D-9D629C7C0267}" type="presParOf" srcId="{99ADEE39-0F4D-4BD7-B1EC-700FFD42AE34}" destId="{F839C1D4-9F24-4375-AB60-3D0EDE5200DA}" srcOrd="8" destOrd="0" presId="urn:microsoft.com/office/officeart/2005/8/layout/list1"/>
    <dgm:cxn modelId="{FC16A659-91BC-4935-9015-C6F403C00341}" type="presParOf" srcId="{F839C1D4-9F24-4375-AB60-3D0EDE5200DA}" destId="{3F1F284F-F740-419B-860D-566CDE158FE5}" srcOrd="0" destOrd="0" presId="urn:microsoft.com/office/officeart/2005/8/layout/list1"/>
    <dgm:cxn modelId="{24B67101-2ADA-485F-95B1-C360EC97BB0A}" type="presParOf" srcId="{F839C1D4-9F24-4375-AB60-3D0EDE5200DA}" destId="{54D99356-EEEC-471D-8C0D-BCCC20FBEF7C}" srcOrd="1" destOrd="0" presId="urn:microsoft.com/office/officeart/2005/8/layout/list1"/>
    <dgm:cxn modelId="{9C73921F-6654-4DAA-826E-F0B71031E071}" type="presParOf" srcId="{99ADEE39-0F4D-4BD7-B1EC-700FFD42AE34}" destId="{FD300187-B7E0-4521-BA5C-6AB1FCA03E2E}" srcOrd="9" destOrd="0" presId="urn:microsoft.com/office/officeart/2005/8/layout/list1"/>
    <dgm:cxn modelId="{9BE8B14D-7D02-4502-AB50-D71F1D897D8E}" type="presParOf" srcId="{99ADEE39-0F4D-4BD7-B1EC-700FFD42AE34}" destId="{B7B58729-6388-4960-A40B-7B30C81C4ED1}" srcOrd="10" destOrd="0" presId="urn:microsoft.com/office/officeart/2005/8/layout/list1"/>
    <dgm:cxn modelId="{6ABBAFE6-017C-4C7E-A83B-DA94FF70D802}" type="presParOf" srcId="{99ADEE39-0F4D-4BD7-B1EC-700FFD42AE34}" destId="{02C926E5-9039-46DC-AC85-744D8EF1B97C}" srcOrd="11" destOrd="0" presId="urn:microsoft.com/office/officeart/2005/8/layout/list1"/>
    <dgm:cxn modelId="{E76C8487-DABB-46F5-BF3B-D10E2857ACDF}" type="presParOf" srcId="{99ADEE39-0F4D-4BD7-B1EC-700FFD42AE34}" destId="{AFC792B5-AEF5-46E6-9FA8-F6D0E0E3E222}" srcOrd="12" destOrd="0" presId="urn:microsoft.com/office/officeart/2005/8/layout/list1"/>
    <dgm:cxn modelId="{8575A31E-3D92-4B3A-846B-1657D2EB8F30}" type="presParOf" srcId="{AFC792B5-AEF5-46E6-9FA8-F6D0E0E3E222}" destId="{105D702C-B36B-43C7-A5C5-8B1EC93AD0FB}" srcOrd="0" destOrd="0" presId="urn:microsoft.com/office/officeart/2005/8/layout/list1"/>
    <dgm:cxn modelId="{D49C8377-A9D5-460A-9EE6-27EBA516A384}" type="presParOf" srcId="{AFC792B5-AEF5-46E6-9FA8-F6D0E0E3E222}" destId="{1B4FA23F-F259-4EA8-900D-6E2ED0FC6AA3}" srcOrd="1" destOrd="0" presId="urn:microsoft.com/office/officeart/2005/8/layout/list1"/>
    <dgm:cxn modelId="{F5A4A3B8-685F-4D3D-9518-41F5F182D289}" type="presParOf" srcId="{99ADEE39-0F4D-4BD7-B1EC-700FFD42AE34}" destId="{A1E3A9F8-B8B3-404A-A3E5-7DACA6EDB27F}" srcOrd="13" destOrd="0" presId="urn:microsoft.com/office/officeart/2005/8/layout/list1"/>
    <dgm:cxn modelId="{5BC1E4B7-BAFA-41F1-814A-D5598F05D14B}" type="presParOf" srcId="{99ADEE39-0F4D-4BD7-B1EC-700FFD42AE34}" destId="{A9E8ADCC-6777-4E75-9343-ADE14C4EAD0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33722C3-8F8C-4C9C-8DF6-52167722A581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BD9AC639-6507-4311-B638-73989E4F4A1B}">
      <dgm:prSet/>
      <dgm:spPr/>
      <dgm:t>
        <a:bodyPr/>
        <a:lstStyle/>
        <a:p>
          <a:r>
            <a:rPr lang="es-ES" b="1"/>
            <a:t>Objetivo principal</a:t>
          </a:r>
          <a:endParaRPr lang="es-ES"/>
        </a:p>
      </dgm:t>
    </dgm:pt>
    <dgm:pt modelId="{CDFA8619-5B76-4748-B619-A4AAB02D7842}" type="parTrans" cxnId="{737C8A58-8F5C-4FEC-8643-1B7F4C26ED63}">
      <dgm:prSet/>
      <dgm:spPr/>
      <dgm:t>
        <a:bodyPr/>
        <a:lstStyle/>
        <a:p>
          <a:endParaRPr lang="es-ES"/>
        </a:p>
      </dgm:t>
    </dgm:pt>
    <dgm:pt modelId="{9572F3C4-F58E-472E-93C6-7AAC3E325985}" type="sibTrans" cxnId="{737C8A58-8F5C-4FEC-8643-1B7F4C26ED63}">
      <dgm:prSet/>
      <dgm:spPr/>
      <dgm:t>
        <a:bodyPr/>
        <a:lstStyle/>
        <a:p>
          <a:endParaRPr lang="es-ES"/>
        </a:p>
      </dgm:t>
    </dgm:pt>
    <dgm:pt modelId="{D38725EB-B56F-4429-9696-8D75A01AC00F}">
      <dgm:prSet/>
      <dgm:spPr/>
      <dgm:t>
        <a:bodyPr/>
        <a:lstStyle/>
        <a:p>
          <a:r>
            <a:rPr lang="es-ES"/>
            <a:t>Desarrollo de un videojuego Roguelike multijugador</a:t>
          </a:r>
          <a:br>
            <a:rPr lang="es-ES"/>
          </a:br>
          <a:r>
            <a:rPr lang="es-ES">
              <a:hlinkClick xmlns:r="http://schemas.openxmlformats.org/officeDocument/2006/relationships" r:id="rId1"/>
            </a:rPr>
            <a:t>https://github.com/AMorata086/TFG-Roguelike</a:t>
          </a:r>
          <a:r>
            <a:rPr lang="es-ES"/>
            <a:t> </a:t>
          </a:r>
        </a:p>
      </dgm:t>
    </dgm:pt>
    <dgm:pt modelId="{2462AD72-1B0C-4B12-811F-C2DC84019A8C}" type="parTrans" cxnId="{10D20947-B434-405D-BA35-DC90C35206C5}">
      <dgm:prSet/>
      <dgm:spPr/>
      <dgm:t>
        <a:bodyPr/>
        <a:lstStyle/>
        <a:p>
          <a:endParaRPr lang="es-ES"/>
        </a:p>
      </dgm:t>
    </dgm:pt>
    <dgm:pt modelId="{BF9EBAD0-A1D7-4FE9-9AA3-05DC5DBBD589}" type="sibTrans" cxnId="{10D20947-B434-405D-BA35-DC90C35206C5}">
      <dgm:prSet/>
      <dgm:spPr/>
      <dgm:t>
        <a:bodyPr/>
        <a:lstStyle/>
        <a:p>
          <a:endParaRPr lang="es-ES"/>
        </a:p>
      </dgm:t>
    </dgm:pt>
    <dgm:pt modelId="{6E8DFBA6-B606-4CBF-B35D-E49D9D910ABA}">
      <dgm:prSet/>
      <dgm:spPr/>
      <dgm:t>
        <a:bodyPr/>
        <a:lstStyle/>
        <a:p>
          <a:r>
            <a:rPr lang="es-ES" b="1"/>
            <a:t>Objetivos secundarios</a:t>
          </a:r>
          <a:endParaRPr lang="es-ES"/>
        </a:p>
      </dgm:t>
    </dgm:pt>
    <dgm:pt modelId="{8D73510F-B42B-4B42-8B4C-124CD0D03C1B}" type="parTrans" cxnId="{A6060A1E-D85F-4B28-A3FE-F4EA760EC5B7}">
      <dgm:prSet/>
      <dgm:spPr/>
      <dgm:t>
        <a:bodyPr/>
        <a:lstStyle/>
        <a:p>
          <a:endParaRPr lang="es-ES"/>
        </a:p>
      </dgm:t>
    </dgm:pt>
    <dgm:pt modelId="{1A3D0790-3EE1-49CC-A603-5BAB72C253B3}" type="sibTrans" cxnId="{A6060A1E-D85F-4B28-A3FE-F4EA760EC5B7}">
      <dgm:prSet/>
      <dgm:spPr/>
      <dgm:t>
        <a:bodyPr/>
        <a:lstStyle/>
        <a:p>
          <a:endParaRPr lang="es-ES"/>
        </a:p>
      </dgm:t>
    </dgm:pt>
    <dgm:pt modelId="{F9A873F3-1F64-43D6-A6F0-325972911A46}">
      <dgm:prSet/>
      <dgm:spPr/>
      <dgm:t>
        <a:bodyPr/>
        <a:lstStyle/>
        <a:p>
          <a:r>
            <a:rPr lang="es-ES"/>
            <a:t>Familiarización con un motor de desarrollo</a:t>
          </a:r>
        </a:p>
      </dgm:t>
    </dgm:pt>
    <dgm:pt modelId="{B3015AA3-5595-4556-9A8D-0C4B8DB8B7CE}" type="parTrans" cxnId="{1557CBF2-5FB2-44E1-BA0D-D757234D507D}">
      <dgm:prSet/>
      <dgm:spPr/>
      <dgm:t>
        <a:bodyPr/>
        <a:lstStyle/>
        <a:p>
          <a:endParaRPr lang="es-ES"/>
        </a:p>
      </dgm:t>
    </dgm:pt>
    <dgm:pt modelId="{E1FCC4BF-D1F9-46FF-84C8-DBF74C33FF46}" type="sibTrans" cxnId="{1557CBF2-5FB2-44E1-BA0D-D757234D507D}">
      <dgm:prSet/>
      <dgm:spPr/>
      <dgm:t>
        <a:bodyPr/>
        <a:lstStyle/>
        <a:p>
          <a:endParaRPr lang="es-ES"/>
        </a:p>
      </dgm:t>
    </dgm:pt>
    <dgm:pt modelId="{3D1A0781-7F3F-41CF-8EF2-F7CD3825A66F}">
      <dgm:prSet/>
      <dgm:spPr/>
      <dgm:t>
        <a:bodyPr/>
        <a:lstStyle/>
        <a:p>
          <a:r>
            <a:rPr lang="es-ES"/>
            <a:t>Familiarización con el lenguaje de programación C#</a:t>
          </a:r>
        </a:p>
      </dgm:t>
    </dgm:pt>
    <dgm:pt modelId="{E1433E1D-C76C-4001-9EC1-A9C7D5E246AB}" type="parTrans" cxnId="{FAD060FD-E782-42DF-AB0A-66D4837562FD}">
      <dgm:prSet/>
      <dgm:spPr/>
      <dgm:t>
        <a:bodyPr/>
        <a:lstStyle/>
        <a:p>
          <a:endParaRPr lang="es-ES"/>
        </a:p>
      </dgm:t>
    </dgm:pt>
    <dgm:pt modelId="{41E1C0A5-712E-4AA1-958B-CBCC7CACF0F0}" type="sibTrans" cxnId="{FAD060FD-E782-42DF-AB0A-66D4837562FD}">
      <dgm:prSet/>
      <dgm:spPr/>
      <dgm:t>
        <a:bodyPr/>
        <a:lstStyle/>
        <a:p>
          <a:endParaRPr lang="es-ES"/>
        </a:p>
      </dgm:t>
    </dgm:pt>
    <dgm:pt modelId="{DF776690-E83D-4ADB-ADDD-A807E35C047A}">
      <dgm:prSet/>
      <dgm:spPr/>
      <dgm:t>
        <a:bodyPr/>
        <a:lstStyle/>
        <a:p>
          <a:r>
            <a:rPr lang="es-ES"/>
            <a:t>Profundización en los conocimientos adquiridos en la carrera</a:t>
          </a:r>
        </a:p>
      </dgm:t>
    </dgm:pt>
    <dgm:pt modelId="{C879F118-B07F-4F4E-BA61-108C879F7B67}" type="parTrans" cxnId="{A9387A55-45D6-4F35-8E9A-4D9243F0FA35}">
      <dgm:prSet/>
      <dgm:spPr/>
      <dgm:t>
        <a:bodyPr/>
        <a:lstStyle/>
        <a:p>
          <a:endParaRPr lang="es-ES"/>
        </a:p>
      </dgm:t>
    </dgm:pt>
    <dgm:pt modelId="{368C7281-6542-448F-92E4-2C6B6D2EC7A3}" type="sibTrans" cxnId="{A9387A55-45D6-4F35-8E9A-4D9243F0FA35}">
      <dgm:prSet/>
      <dgm:spPr/>
      <dgm:t>
        <a:bodyPr/>
        <a:lstStyle/>
        <a:p>
          <a:endParaRPr lang="es-ES"/>
        </a:p>
      </dgm:t>
    </dgm:pt>
    <dgm:pt modelId="{95FC2E64-F83F-4D62-A205-7DB4F0BED552}">
      <dgm:prSet/>
      <dgm:spPr/>
      <dgm:t>
        <a:bodyPr/>
        <a:lstStyle/>
        <a:p>
          <a:r>
            <a:rPr lang="es-ES"/>
            <a:t>Elaboración de la documentación relevante</a:t>
          </a:r>
        </a:p>
      </dgm:t>
    </dgm:pt>
    <dgm:pt modelId="{AF849A9D-FC08-4389-A6DE-1235FD132947}" type="parTrans" cxnId="{06D77DA8-23B1-4176-8BF1-C4BAA266D0CB}">
      <dgm:prSet/>
      <dgm:spPr/>
      <dgm:t>
        <a:bodyPr/>
        <a:lstStyle/>
        <a:p>
          <a:endParaRPr lang="es-ES"/>
        </a:p>
      </dgm:t>
    </dgm:pt>
    <dgm:pt modelId="{C8AD4F6A-0F0D-4795-8873-0AF19E7089B4}" type="sibTrans" cxnId="{06D77DA8-23B1-4176-8BF1-C4BAA266D0CB}">
      <dgm:prSet/>
      <dgm:spPr/>
      <dgm:t>
        <a:bodyPr/>
        <a:lstStyle/>
        <a:p>
          <a:endParaRPr lang="es-ES"/>
        </a:p>
      </dgm:t>
    </dgm:pt>
    <dgm:pt modelId="{E614B081-220D-452A-B231-0C53D18F22F9}" type="pres">
      <dgm:prSet presAssocID="{B33722C3-8F8C-4C9C-8DF6-52167722A581}" presName="linearFlow" presStyleCnt="0">
        <dgm:presLayoutVars>
          <dgm:dir/>
          <dgm:animLvl val="lvl"/>
          <dgm:resizeHandles val="exact"/>
        </dgm:presLayoutVars>
      </dgm:prSet>
      <dgm:spPr/>
    </dgm:pt>
    <dgm:pt modelId="{B7615889-22BD-44A5-8E77-DD14A9A5297B}" type="pres">
      <dgm:prSet presAssocID="{BD9AC639-6507-4311-B638-73989E4F4A1B}" presName="composite" presStyleCnt="0"/>
      <dgm:spPr/>
    </dgm:pt>
    <dgm:pt modelId="{4A9753D8-1D29-41E4-90FB-83710C6F679B}" type="pres">
      <dgm:prSet presAssocID="{BD9AC639-6507-4311-B638-73989E4F4A1B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D2C3FB67-4BBB-46AC-AFA9-C7FA9CE59A04}" type="pres">
      <dgm:prSet presAssocID="{BD9AC639-6507-4311-B638-73989E4F4A1B}" presName="descendantText" presStyleLbl="alignAcc1" presStyleIdx="0" presStyleCnt="2">
        <dgm:presLayoutVars>
          <dgm:bulletEnabled val="1"/>
        </dgm:presLayoutVars>
      </dgm:prSet>
      <dgm:spPr/>
    </dgm:pt>
    <dgm:pt modelId="{78F89E8A-B57E-4E40-8459-1DB89BC9437A}" type="pres">
      <dgm:prSet presAssocID="{9572F3C4-F58E-472E-93C6-7AAC3E325985}" presName="sp" presStyleCnt="0"/>
      <dgm:spPr/>
    </dgm:pt>
    <dgm:pt modelId="{EA1EAB1C-8C2F-4DDF-8935-0980C50A9EE3}" type="pres">
      <dgm:prSet presAssocID="{6E8DFBA6-B606-4CBF-B35D-E49D9D910ABA}" presName="composite" presStyleCnt="0"/>
      <dgm:spPr/>
    </dgm:pt>
    <dgm:pt modelId="{88E69E95-02A7-4BD8-9EA1-9A1427D059B7}" type="pres">
      <dgm:prSet presAssocID="{6E8DFBA6-B606-4CBF-B35D-E49D9D910ABA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851AFAAE-4F5C-4E07-A879-E46C6377D201}" type="pres">
      <dgm:prSet presAssocID="{6E8DFBA6-B606-4CBF-B35D-E49D9D910ABA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A6060A1E-D85F-4B28-A3FE-F4EA760EC5B7}" srcId="{B33722C3-8F8C-4C9C-8DF6-52167722A581}" destId="{6E8DFBA6-B606-4CBF-B35D-E49D9D910ABA}" srcOrd="1" destOrd="0" parTransId="{8D73510F-B42B-4B42-8B4C-124CD0D03C1B}" sibTransId="{1A3D0790-3EE1-49CC-A603-5BAB72C253B3}"/>
    <dgm:cxn modelId="{ED8B4B61-EE8A-4AA4-9DA9-B5B064944BFF}" type="presOf" srcId="{6E8DFBA6-B606-4CBF-B35D-E49D9D910ABA}" destId="{88E69E95-02A7-4BD8-9EA1-9A1427D059B7}" srcOrd="0" destOrd="0" presId="urn:microsoft.com/office/officeart/2005/8/layout/chevron2"/>
    <dgm:cxn modelId="{D61CD746-E693-469E-8A79-95BF86FFAC34}" type="presOf" srcId="{F9A873F3-1F64-43D6-A6F0-325972911A46}" destId="{851AFAAE-4F5C-4E07-A879-E46C6377D201}" srcOrd="0" destOrd="0" presId="urn:microsoft.com/office/officeart/2005/8/layout/chevron2"/>
    <dgm:cxn modelId="{10D20947-B434-405D-BA35-DC90C35206C5}" srcId="{BD9AC639-6507-4311-B638-73989E4F4A1B}" destId="{D38725EB-B56F-4429-9696-8D75A01AC00F}" srcOrd="0" destOrd="0" parTransId="{2462AD72-1B0C-4B12-811F-C2DC84019A8C}" sibTransId="{BF9EBAD0-A1D7-4FE9-9AA3-05DC5DBBD589}"/>
    <dgm:cxn modelId="{A9387A55-45D6-4F35-8E9A-4D9243F0FA35}" srcId="{6E8DFBA6-B606-4CBF-B35D-E49D9D910ABA}" destId="{DF776690-E83D-4ADB-ADDD-A807E35C047A}" srcOrd="2" destOrd="0" parTransId="{C879F118-B07F-4F4E-BA61-108C879F7B67}" sibTransId="{368C7281-6542-448F-92E4-2C6B6D2EC7A3}"/>
    <dgm:cxn modelId="{737C8A58-8F5C-4FEC-8643-1B7F4C26ED63}" srcId="{B33722C3-8F8C-4C9C-8DF6-52167722A581}" destId="{BD9AC639-6507-4311-B638-73989E4F4A1B}" srcOrd="0" destOrd="0" parTransId="{CDFA8619-5B76-4748-B619-A4AAB02D7842}" sibTransId="{9572F3C4-F58E-472E-93C6-7AAC3E325985}"/>
    <dgm:cxn modelId="{1AFFA078-2503-482F-AF37-7AFB999023CF}" type="presOf" srcId="{BD9AC639-6507-4311-B638-73989E4F4A1B}" destId="{4A9753D8-1D29-41E4-90FB-83710C6F679B}" srcOrd="0" destOrd="0" presId="urn:microsoft.com/office/officeart/2005/8/layout/chevron2"/>
    <dgm:cxn modelId="{7E321791-5AF9-4F6D-B14F-3C5F73EAF639}" type="presOf" srcId="{95FC2E64-F83F-4D62-A205-7DB4F0BED552}" destId="{851AFAAE-4F5C-4E07-A879-E46C6377D201}" srcOrd="0" destOrd="3" presId="urn:microsoft.com/office/officeart/2005/8/layout/chevron2"/>
    <dgm:cxn modelId="{389F48A3-BFF0-46C0-91B2-C55D91303F95}" type="presOf" srcId="{DF776690-E83D-4ADB-ADDD-A807E35C047A}" destId="{851AFAAE-4F5C-4E07-A879-E46C6377D201}" srcOrd="0" destOrd="2" presId="urn:microsoft.com/office/officeart/2005/8/layout/chevron2"/>
    <dgm:cxn modelId="{06D77DA8-23B1-4176-8BF1-C4BAA266D0CB}" srcId="{6E8DFBA6-B606-4CBF-B35D-E49D9D910ABA}" destId="{95FC2E64-F83F-4D62-A205-7DB4F0BED552}" srcOrd="3" destOrd="0" parTransId="{AF849A9D-FC08-4389-A6DE-1235FD132947}" sibTransId="{C8AD4F6A-0F0D-4795-8873-0AF19E7089B4}"/>
    <dgm:cxn modelId="{1552FAAD-FB28-42B5-8F7B-66CD3CA410AC}" type="presOf" srcId="{D38725EB-B56F-4429-9696-8D75A01AC00F}" destId="{D2C3FB67-4BBB-46AC-AFA9-C7FA9CE59A04}" srcOrd="0" destOrd="0" presId="urn:microsoft.com/office/officeart/2005/8/layout/chevron2"/>
    <dgm:cxn modelId="{C9B3D9C2-8BA5-40F8-9D12-594F855724E4}" type="presOf" srcId="{3D1A0781-7F3F-41CF-8EF2-F7CD3825A66F}" destId="{851AFAAE-4F5C-4E07-A879-E46C6377D201}" srcOrd="0" destOrd="1" presId="urn:microsoft.com/office/officeart/2005/8/layout/chevron2"/>
    <dgm:cxn modelId="{5BE160F1-30FE-45E3-8DDF-6896246CB74B}" type="presOf" srcId="{B33722C3-8F8C-4C9C-8DF6-52167722A581}" destId="{E614B081-220D-452A-B231-0C53D18F22F9}" srcOrd="0" destOrd="0" presId="urn:microsoft.com/office/officeart/2005/8/layout/chevron2"/>
    <dgm:cxn modelId="{1557CBF2-5FB2-44E1-BA0D-D757234D507D}" srcId="{6E8DFBA6-B606-4CBF-B35D-E49D9D910ABA}" destId="{F9A873F3-1F64-43D6-A6F0-325972911A46}" srcOrd="0" destOrd="0" parTransId="{B3015AA3-5595-4556-9A8D-0C4B8DB8B7CE}" sibTransId="{E1FCC4BF-D1F9-46FF-84C8-DBF74C33FF46}"/>
    <dgm:cxn modelId="{FAD060FD-E782-42DF-AB0A-66D4837562FD}" srcId="{6E8DFBA6-B606-4CBF-B35D-E49D9D910ABA}" destId="{3D1A0781-7F3F-41CF-8EF2-F7CD3825A66F}" srcOrd="1" destOrd="0" parTransId="{E1433E1D-C76C-4001-9EC1-A9C7D5E246AB}" sibTransId="{41E1C0A5-712E-4AA1-958B-CBCC7CACF0F0}"/>
    <dgm:cxn modelId="{FBCA7EBC-6296-4035-92C7-09E4B272169E}" type="presParOf" srcId="{E614B081-220D-452A-B231-0C53D18F22F9}" destId="{B7615889-22BD-44A5-8E77-DD14A9A5297B}" srcOrd="0" destOrd="0" presId="urn:microsoft.com/office/officeart/2005/8/layout/chevron2"/>
    <dgm:cxn modelId="{1FCF6F2D-365A-4BCC-BD21-EA378DFABC17}" type="presParOf" srcId="{B7615889-22BD-44A5-8E77-DD14A9A5297B}" destId="{4A9753D8-1D29-41E4-90FB-83710C6F679B}" srcOrd="0" destOrd="0" presId="urn:microsoft.com/office/officeart/2005/8/layout/chevron2"/>
    <dgm:cxn modelId="{167C3B65-E178-4BCA-8F81-601A6E6ABFA0}" type="presParOf" srcId="{B7615889-22BD-44A5-8E77-DD14A9A5297B}" destId="{D2C3FB67-4BBB-46AC-AFA9-C7FA9CE59A04}" srcOrd="1" destOrd="0" presId="urn:microsoft.com/office/officeart/2005/8/layout/chevron2"/>
    <dgm:cxn modelId="{4C6A11DB-9C04-4D76-87EE-F157D65C30A1}" type="presParOf" srcId="{E614B081-220D-452A-B231-0C53D18F22F9}" destId="{78F89E8A-B57E-4E40-8459-1DB89BC9437A}" srcOrd="1" destOrd="0" presId="urn:microsoft.com/office/officeart/2005/8/layout/chevron2"/>
    <dgm:cxn modelId="{DA4DA674-336A-427F-A371-0E384AF25318}" type="presParOf" srcId="{E614B081-220D-452A-B231-0C53D18F22F9}" destId="{EA1EAB1C-8C2F-4DDF-8935-0980C50A9EE3}" srcOrd="2" destOrd="0" presId="urn:microsoft.com/office/officeart/2005/8/layout/chevron2"/>
    <dgm:cxn modelId="{6805613C-843B-4E2D-9355-F8F7F1CBC64F}" type="presParOf" srcId="{EA1EAB1C-8C2F-4DDF-8935-0980C50A9EE3}" destId="{88E69E95-02A7-4BD8-9EA1-9A1427D059B7}" srcOrd="0" destOrd="0" presId="urn:microsoft.com/office/officeart/2005/8/layout/chevron2"/>
    <dgm:cxn modelId="{A575ED14-7725-460B-A165-5E4A986D918D}" type="presParOf" srcId="{EA1EAB1C-8C2F-4DDF-8935-0980C50A9EE3}" destId="{851AFAAE-4F5C-4E07-A879-E46C6377D20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6E3E07-BF23-47CC-9A5E-5B16E9CAAB3C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41D24486-72AE-4668-B626-1D08A18F0323}">
      <dgm:prSet/>
      <dgm:spPr/>
      <dgm:t>
        <a:bodyPr/>
        <a:lstStyle/>
        <a:p>
          <a:r>
            <a:rPr lang="es-ES" b="1"/>
            <a:t>Género Roguelike</a:t>
          </a:r>
          <a:endParaRPr lang="es-ES"/>
        </a:p>
      </dgm:t>
    </dgm:pt>
    <dgm:pt modelId="{C941A9B1-381B-459A-9348-7ACAE7794E6E}" type="parTrans" cxnId="{15040AD7-3EC6-4668-B8BC-7485A995EE85}">
      <dgm:prSet/>
      <dgm:spPr/>
      <dgm:t>
        <a:bodyPr/>
        <a:lstStyle/>
        <a:p>
          <a:endParaRPr lang="es-ES"/>
        </a:p>
      </dgm:t>
    </dgm:pt>
    <dgm:pt modelId="{B3BD2055-DBB3-462E-BF36-D0D15E7E36D3}" type="sibTrans" cxnId="{15040AD7-3EC6-4668-B8BC-7485A995EE85}">
      <dgm:prSet/>
      <dgm:spPr/>
      <dgm:t>
        <a:bodyPr/>
        <a:lstStyle/>
        <a:p>
          <a:endParaRPr lang="es-ES"/>
        </a:p>
      </dgm:t>
    </dgm:pt>
    <dgm:pt modelId="{14FA2A50-E4CF-4CC8-A6F6-16E9852D8B69}">
      <dgm:prSet/>
      <dgm:spPr/>
      <dgm:t>
        <a:bodyPr/>
        <a:lstStyle/>
        <a:p>
          <a:r>
            <a:rPr lang="es-ES"/>
            <a:t>Popularizado por desarrolladores indie.</a:t>
          </a:r>
        </a:p>
      </dgm:t>
    </dgm:pt>
    <dgm:pt modelId="{830F1266-CA34-4A68-B59E-CA75C54B9F67}" type="parTrans" cxnId="{E7889F47-2241-4678-81D0-2A2C2BF0FAC2}">
      <dgm:prSet/>
      <dgm:spPr/>
      <dgm:t>
        <a:bodyPr/>
        <a:lstStyle/>
        <a:p>
          <a:endParaRPr lang="es-ES"/>
        </a:p>
      </dgm:t>
    </dgm:pt>
    <dgm:pt modelId="{4E00B35C-E396-4821-AD65-9386EAAE4643}" type="sibTrans" cxnId="{E7889F47-2241-4678-81D0-2A2C2BF0FAC2}">
      <dgm:prSet/>
      <dgm:spPr/>
      <dgm:t>
        <a:bodyPr/>
        <a:lstStyle/>
        <a:p>
          <a:endParaRPr lang="es-ES"/>
        </a:p>
      </dgm:t>
    </dgm:pt>
    <dgm:pt modelId="{2601FA11-51AC-46DF-B711-0232126FC95E}">
      <dgm:prSet/>
      <dgm:spPr/>
      <dgm:t>
        <a:bodyPr/>
        <a:lstStyle/>
        <a:p>
          <a:r>
            <a:rPr lang="es-ES"/>
            <a:t>23.153 millones de dólares en 2023 generados.</a:t>
          </a:r>
        </a:p>
      </dgm:t>
    </dgm:pt>
    <dgm:pt modelId="{A7BEB37F-4D38-42AC-B9C1-AD0A23A789A8}" type="parTrans" cxnId="{05CB23AD-1386-4DA5-846E-F4E9678A4E24}">
      <dgm:prSet/>
      <dgm:spPr/>
      <dgm:t>
        <a:bodyPr/>
        <a:lstStyle/>
        <a:p>
          <a:endParaRPr lang="es-ES"/>
        </a:p>
      </dgm:t>
    </dgm:pt>
    <dgm:pt modelId="{A99D835F-27F1-4463-9D80-2671944A3F0A}" type="sibTrans" cxnId="{05CB23AD-1386-4DA5-846E-F4E9678A4E24}">
      <dgm:prSet/>
      <dgm:spPr/>
      <dgm:t>
        <a:bodyPr/>
        <a:lstStyle/>
        <a:p>
          <a:endParaRPr lang="es-ES"/>
        </a:p>
      </dgm:t>
    </dgm:pt>
    <dgm:pt modelId="{AB7B26CE-4997-4889-B7FC-0C56BC35BFD8}">
      <dgm:prSet/>
      <dgm:spPr/>
      <dgm:t>
        <a:bodyPr/>
        <a:lstStyle/>
        <a:p>
          <a:r>
            <a:rPr lang="es-ES"/>
            <a:t>Se proyecta que se duplique este valor para 2030.</a:t>
          </a:r>
        </a:p>
      </dgm:t>
    </dgm:pt>
    <dgm:pt modelId="{3D3CABCD-0290-41D2-9058-EBEEDF55B66E}" type="parTrans" cxnId="{CB5DB5D4-BF69-4693-8C24-AD87DB9E81B9}">
      <dgm:prSet/>
      <dgm:spPr/>
      <dgm:t>
        <a:bodyPr/>
        <a:lstStyle/>
        <a:p>
          <a:endParaRPr lang="es-ES"/>
        </a:p>
      </dgm:t>
    </dgm:pt>
    <dgm:pt modelId="{2B1872C9-2218-4953-ACA0-CE2224C41927}" type="sibTrans" cxnId="{CB5DB5D4-BF69-4693-8C24-AD87DB9E81B9}">
      <dgm:prSet/>
      <dgm:spPr/>
      <dgm:t>
        <a:bodyPr/>
        <a:lstStyle/>
        <a:p>
          <a:endParaRPr lang="es-ES"/>
        </a:p>
      </dgm:t>
    </dgm:pt>
    <dgm:pt modelId="{5E6E0517-C58E-48E4-A072-4343C9F18E76}">
      <dgm:prSet/>
      <dgm:spPr/>
      <dgm:t>
        <a:bodyPr/>
        <a:lstStyle/>
        <a:p>
          <a:r>
            <a:rPr lang="es-ES"/>
            <a:t>No suelen implementar modos multijugador.</a:t>
          </a:r>
        </a:p>
      </dgm:t>
    </dgm:pt>
    <dgm:pt modelId="{40274F72-8587-40D2-9C8C-09CE89A0A555}" type="parTrans" cxnId="{DC36FE82-492C-4A4A-BBE8-5635A75E2DC4}">
      <dgm:prSet/>
      <dgm:spPr/>
      <dgm:t>
        <a:bodyPr/>
        <a:lstStyle/>
        <a:p>
          <a:endParaRPr lang="es-ES"/>
        </a:p>
      </dgm:t>
    </dgm:pt>
    <dgm:pt modelId="{6DD4D06D-B6E4-4B9A-9036-92D0A66367BE}" type="sibTrans" cxnId="{DC36FE82-492C-4A4A-BBE8-5635A75E2DC4}">
      <dgm:prSet/>
      <dgm:spPr/>
      <dgm:t>
        <a:bodyPr/>
        <a:lstStyle/>
        <a:p>
          <a:endParaRPr lang="es-ES"/>
        </a:p>
      </dgm:t>
    </dgm:pt>
    <dgm:pt modelId="{429FD920-7DFA-4907-BC18-891414F43CAC}" type="pres">
      <dgm:prSet presAssocID="{896E3E07-BF23-47CC-9A5E-5B16E9CAAB3C}" presName="Name0" presStyleCnt="0">
        <dgm:presLayoutVars>
          <dgm:dir/>
        </dgm:presLayoutVars>
      </dgm:prSet>
      <dgm:spPr/>
    </dgm:pt>
    <dgm:pt modelId="{61C2A7B4-D9C4-4BA9-9C33-EB2AFA74A630}" type="pres">
      <dgm:prSet presAssocID="{41D24486-72AE-4668-B626-1D08A18F0323}" presName="withChildren" presStyleCnt="0"/>
      <dgm:spPr/>
    </dgm:pt>
    <dgm:pt modelId="{E2B41626-A3A6-4CB7-8B2E-1BA484B6DB34}" type="pres">
      <dgm:prSet presAssocID="{41D24486-72AE-4668-B626-1D08A18F0323}" presName="bigCircle" presStyleLbl="vennNode1" presStyleIdx="0" presStyleCnt="5"/>
      <dgm:spPr/>
    </dgm:pt>
    <dgm:pt modelId="{821C03FC-CD25-4E46-9343-C200652BE5D2}" type="pres">
      <dgm:prSet presAssocID="{41D24486-72AE-4668-B626-1D08A18F0323}" presName="medCircle" presStyleLbl="vennNode1" presStyleIdx="1" presStyleCnt="5"/>
      <dgm:spPr/>
    </dgm:pt>
    <dgm:pt modelId="{28F2E79B-254A-4083-B671-29F81C506A87}" type="pres">
      <dgm:prSet presAssocID="{41D24486-72AE-4668-B626-1D08A18F0323}" presName="txLvl1" presStyleLbl="revTx" presStyleIdx="0" presStyleCnt="5"/>
      <dgm:spPr/>
    </dgm:pt>
    <dgm:pt modelId="{31A00CCF-4D72-48B4-B025-6EA702F08BE0}" type="pres">
      <dgm:prSet presAssocID="{41D24486-72AE-4668-B626-1D08A18F0323}" presName="lin" presStyleCnt="0"/>
      <dgm:spPr/>
    </dgm:pt>
    <dgm:pt modelId="{5215607C-B149-4416-9339-D28193132ACC}" type="pres">
      <dgm:prSet presAssocID="{14FA2A50-E4CF-4CC8-A6F6-16E9852D8B69}" presName="txLvl2" presStyleLbl="revTx" presStyleIdx="1" presStyleCnt="5"/>
      <dgm:spPr/>
    </dgm:pt>
    <dgm:pt modelId="{8F99DECE-C6EC-4542-8F28-796840C63233}" type="pres">
      <dgm:prSet presAssocID="{4E00B35C-E396-4821-AD65-9386EAAE4643}" presName="smCircle" presStyleLbl="vennNode1" presStyleIdx="2" presStyleCnt="5"/>
      <dgm:spPr/>
    </dgm:pt>
    <dgm:pt modelId="{A45AB4E7-46B1-431C-ABFC-86233C77CDF5}" type="pres">
      <dgm:prSet presAssocID="{2601FA11-51AC-46DF-B711-0232126FC95E}" presName="txLvl2" presStyleLbl="revTx" presStyleIdx="2" presStyleCnt="5"/>
      <dgm:spPr/>
    </dgm:pt>
    <dgm:pt modelId="{63104E3B-A7EA-4FAF-A32B-21BFF2D775B2}" type="pres">
      <dgm:prSet presAssocID="{A99D835F-27F1-4463-9D80-2671944A3F0A}" presName="smCircle" presStyleLbl="vennNode1" presStyleIdx="3" presStyleCnt="5"/>
      <dgm:spPr/>
    </dgm:pt>
    <dgm:pt modelId="{E4F37041-6117-40DB-8E48-FB823A265509}" type="pres">
      <dgm:prSet presAssocID="{AB7B26CE-4997-4889-B7FC-0C56BC35BFD8}" presName="txLvl2" presStyleLbl="revTx" presStyleIdx="3" presStyleCnt="5"/>
      <dgm:spPr/>
    </dgm:pt>
    <dgm:pt modelId="{DF2C7D1A-CBD2-4D7C-8FB7-4FC89FA128FD}" type="pres">
      <dgm:prSet presAssocID="{2B1872C9-2218-4953-ACA0-CE2224C41927}" presName="smCircle" presStyleLbl="vennNode1" presStyleIdx="4" presStyleCnt="5"/>
      <dgm:spPr/>
    </dgm:pt>
    <dgm:pt modelId="{191A37CF-1058-4F48-81E4-ABD7D4A2632B}" type="pres">
      <dgm:prSet presAssocID="{5E6E0517-C58E-48E4-A072-4343C9F18E76}" presName="txLvl2" presStyleLbl="revTx" presStyleIdx="4" presStyleCnt="5"/>
      <dgm:spPr/>
    </dgm:pt>
  </dgm:ptLst>
  <dgm:cxnLst>
    <dgm:cxn modelId="{83590914-4CDE-41D7-960E-825F537BE5D9}" type="presOf" srcId="{AB7B26CE-4997-4889-B7FC-0C56BC35BFD8}" destId="{E4F37041-6117-40DB-8E48-FB823A265509}" srcOrd="0" destOrd="0" presId="urn:microsoft.com/office/officeart/2008/layout/VerticalCircleList"/>
    <dgm:cxn modelId="{64E79F61-598A-410D-85B4-D86170EACEB1}" type="presOf" srcId="{896E3E07-BF23-47CC-9A5E-5B16E9CAAB3C}" destId="{429FD920-7DFA-4907-BC18-891414F43CAC}" srcOrd="0" destOrd="0" presId="urn:microsoft.com/office/officeart/2008/layout/VerticalCircleList"/>
    <dgm:cxn modelId="{AAACE543-4797-47D2-835A-82423DD126F9}" type="presOf" srcId="{41D24486-72AE-4668-B626-1D08A18F0323}" destId="{28F2E79B-254A-4083-B671-29F81C506A87}" srcOrd="0" destOrd="0" presId="urn:microsoft.com/office/officeart/2008/layout/VerticalCircleList"/>
    <dgm:cxn modelId="{E7889F47-2241-4678-81D0-2A2C2BF0FAC2}" srcId="{41D24486-72AE-4668-B626-1D08A18F0323}" destId="{14FA2A50-E4CF-4CC8-A6F6-16E9852D8B69}" srcOrd="0" destOrd="0" parTransId="{830F1266-CA34-4A68-B59E-CA75C54B9F67}" sibTransId="{4E00B35C-E396-4821-AD65-9386EAAE4643}"/>
    <dgm:cxn modelId="{22448E4F-E24E-4025-A7E7-A1DF229F2BE4}" type="presOf" srcId="{5E6E0517-C58E-48E4-A072-4343C9F18E76}" destId="{191A37CF-1058-4F48-81E4-ABD7D4A2632B}" srcOrd="0" destOrd="0" presId="urn:microsoft.com/office/officeart/2008/layout/VerticalCircleList"/>
    <dgm:cxn modelId="{DC36FE82-492C-4A4A-BBE8-5635A75E2DC4}" srcId="{41D24486-72AE-4668-B626-1D08A18F0323}" destId="{5E6E0517-C58E-48E4-A072-4343C9F18E76}" srcOrd="3" destOrd="0" parTransId="{40274F72-8587-40D2-9C8C-09CE89A0A555}" sibTransId="{6DD4D06D-B6E4-4B9A-9036-92D0A66367BE}"/>
    <dgm:cxn modelId="{05CB23AD-1386-4DA5-846E-F4E9678A4E24}" srcId="{41D24486-72AE-4668-B626-1D08A18F0323}" destId="{2601FA11-51AC-46DF-B711-0232126FC95E}" srcOrd="1" destOrd="0" parTransId="{A7BEB37F-4D38-42AC-B9C1-AD0A23A789A8}" sibTransId="{A99D835F-27F1-4463-9D80-2671944A3F0A}"/>
    <dgm:cxn modelId="{489752CB-15CE-4A61-B832-2D0D54D606D5}" type="presOf" srcId="{14FA2A50-E4CF-4CC8-A6F6-16E9852D8B69}" destId="{5215607C-B149-4416-9339-D28193132ACC}" srcOrd="0" destOrd="0" presId="urn:microsoft.com/office/officeart/2008/layout/VerticalCircleList"/>
    <dgm:cxn modelId="{CB5DB5D4-BF69-4693-8C24-AD87DB9E81B9}" srcId="{41D24486-72AE-4668-B626-1D08A18F0323}" destId="{AB7B26CE-4997-4889-B7FC-0C56BC35BFD8}" srcOrd="2" destOrd="0" parTransId="{3D3CABCD-0290-41D2-9058-EBEEDF55B66E}" sibTransId="{2B1872C9-2218-4953-ACA0-CE2224C41927}"/>
    <dgm:cxn modelId="{15040AD7-3EC6-4668-B8BC-7485A995EE85}" srcId="{896E3E07-BF23-47CC-9A5E-5B16E9CAAB3C}" destId="{41D24486-72AE-4668-B626-1D08A18F0323}" srcOrd="0" destOrd="0" parTransId="{C941A9B1-381B-459A-9348-7ACAE7794E6E}" sibTransId="{B3BD2055-DBB3-462E-BF36-D0D15E7E36D3}"/>
    <dgm:cxn modelId="{34E3E5DD-3196-4707-9043-66EB983129CB}" type="presOf" srcId="{2601FA11-51AC-46DF-B711-0232126FC95E}" destId="{A45AB4E7-46B1-431C-ABFC-86233C77CDF5}" srcOrd="0" destOrd="0" presId="urn:microsoft.com/office/officeart/2008/layout/VerticalCircleList"/>
    <dgm:cxn modelId="{E3515674-CAB8-426C-B9DE-84C21C9FFB4A}" type="presParOf" srcId="{429FD920-7DFA-4907-BC18-891414F43CAC}" destId="{61C2A7B4-D9C4-4BA9-9C33-EB2AFA74A630}" srcOrd="0" destOrd="0" presId="urn:microsoft.com/office/officeart/2008/layout/VerticalCircleList"/>
    <dgm:cxn modelId="{599A5BE5-6A4B-4FC7-8221-DCDA1C74D430}" type="presParOf" srcId="{61C2A7B4-D9C4-4BA9-9C33-EB2AFA74A630}" destId="{E2B41626-A3A6-4CB7-8B2E-1BA484B6DB34}" srcOrd="0" destOrd="0" presId="urn:microsoft.com/office/officeart/2008/layout/VerticalCircleList"/>
    <dgm:cxn modelId="{0A01A3C3-DC5A-487D-8760-70B46166E7D3}" type="presParOf" srcId="{61C2A7B4-D9C4-4BA9-9C33-EB2AFA74A630}" destId="{821C03FC-CD25-4E46-9343-C200652BE5D2}" srcOrd="1" destOrd="0" presId="urn:microsoft.com/office/officeart/2008/layout/VerticalCircleList"/>
    <dgm:cxn modelId="{6485959A-A0B0-40BE-B404-49C7583B4095}" type="presParOf" srcId="{61C2A7B4-D9C4-4BA9-9C33-EB2AFA74A630}" destId="{28F2E79B-254A-4083-B671-29F81C506A87}" srcOrd="2" destOrd="0" presId="urn:microsoft.com/office/officeart/2008/layout/VerticalCircleList"/>
    <dgm:cxn modelId="{4C7F2EC1-0593-490E-A9C4-448F6F061FA9}" type="presParOf" srcId="{61C2A7B4-D9C4-4BA9-9C33-EB2AFA74A630}" destId="{31A00CCF-4D72-48B4-B025-6EA702F08BE0}" srcOrd="3" destOrd="0" presId="urn:microsoft.com/office/officeart/2008/layout/VerticalCircleList"/>
    <dgm:cxn modelId="{4468382A-051C-4BE2-B755-42C3F6D72CF4}" type="presParOf" srcId="{31A00CCF-4D72-48B4-B025-6EA702F08BE0}" destId="{5215607C-B149-4416-9339-D28193132ACC}" srcOrd="0" destOrd="0" presId="urn:microsoft.com/office/officeart/2008/layout/VerticalCircleList"/>
    <dgm:cxn modelId="{A04103D4-CD02-452C-96B4-975EB31DCB96}" type="presParOf" srcId="{31A00CCF-4D72-48B4-B025-6EA702F08BE0}" destId="{8F99DECE-C6EC-4542-8F28-796840C63233}" srcOrd="1" destOrd="0" presId="urn:microsoft.com/office/officeart/2008/layout/VerticalCircleList"/>
    <dgm:cxn modelId="{2B5B325D-C631-4C35-BE71-116C5F9BB83B}" type="presParOf" srcId="{31A00CCF-4D72-48B4-B025-6EA702F08BE0}" destId="{A45AB4E7-46B1-431C-ABFC-86233C77CDF5}" srcOrd="2" destOrd="0" presId="urn:microsoft.com/office/officeart/2008/layout/VerticalCircleList"/>
    <dgm:cxn modelId="{79917167-B774-49CC-9D36-7026DF93BAF1}" type="presParOf" srcId="{31A00CCF-4D72-48B4-B025-6EA702F08BE0}" destId="{63104E3B-A7EA-4FAF-A32B-21BFF2D775B2}" srcOrd="3" destOrd="0" presId="urn:microsoft.com/office/officeart/2008/layout/VerticalCircleList"/>
    <dgm:cxn modelId="{701FFFFB-DC11-4692-B33D-69E9C3E6E315}" type="presParOf" srcId="{31A00CCF-4D72-48B4-B025-6EA702F08BE0}" destId="{E4F37041-6117-40DB-8E48-FB823A265509}" srcOrd="4" destOrd="0" presId="urn:microsoft.com/office/officeart/2008/layout/VerticalCircleList"/>
    <dgm:cxn modelId="{396C900B-18C1-4994-B0B8-313CC98C7937}" type="presParOf" srcId="{31A00CCF-4D72-48B4-B025-6EA702F08BE0}" destId="{DF2C7D1A-CBD2-4D7C-8FB7-4FC89FA128FD}" srcOrd="5" destOrd="0" presId="urn:microsoft.com/office/officeart/2008/layout/VerticalCircleList"/>
    <dgm:cxn modelId="{5A643627-BB10-46E4-B69C-37853E9E2C40}" type="presParOf" srcId="{31A00CCF-4D72-48B4-B025-6EA702F08BE0}" destId="{191A37CF-1058-4F48-81E4-ABD7D4A2632B}" srcOrd="6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1EC6E71-172F-433E-8D01-B0F5B94ED5E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1DCD748C-CB35-4E89-9D5F-6FE2FE79A8D2}">
      <dgm:prSet/>
      <dgm:spPr/>
      <dgm:t>
        <a:bodyPr/>
        <a:lstStyle/>
        <a:p>
          <a:r>
            <a:rPr lang="es-ES"/>
            <a:t>Desconocimiento sobre las tecnologías utilizadas</a:t>
          </a:r>
        </a:p>
      </dgm:t>
    </dgm:pt>
    <dgm:pt modelId="{D049F838-F9D6-4AA4-B9E0-0E7B47B46CD8}" type="parTrans" cxnId="{519714DD-FE77-4929-B798-AB6E158D5B14}">
      <dgm:prSet/>
      <dgm:spPr/>
      <dgm:t>
        <a:bodyPr/>
        <a:lstStyle/>
        <a:p>
          <a:endParaRPr lang="es-ES"/>
        </a:p>
      </dgm:t>
    </dgm:pt>
    <dgm:pt modelId="{A18233C7-A052-48B0-AE59-1D92CB446B6D}" type="sibTrans" cxnId="{519714DD-FE77-4929-B798-AB6E158D5B14}">
      <dgm:prSet/>
      <dgm:spPr/>
      <dgm:t>
        <a:bodyPr/>
        <a:lstStyle/>
        <a:p>
          <a:endParaRPr lang="es-ES"/>
        </a:p>
      </dgm:t>
    </dgm:pt>
    <dgm:pt modelId="{B685B594-2A27-49D0-96B0-91EDB739A572}">
      <dgm:prSet/>
      <dgm:spPr/>
      <dgm:t>
        <a:bodyPr/>
        <a:lstStyle/>
        <a:p>
          <a:r>
            <a:rPr lang="es-ES"/>
            <a:t>Planificación y organización</a:t>
          </a:r>
        </a:p>
      </dgm:t>
    </dgm:pt>
    <dgm:pt modelId="{F3B145EB-A993-4B06-9559-B4B1E58C0B30}" type="parTrans" cxnId="{E63627A2-6F11-4266-96CC-D97DEF2EF4C4}">
      <dgm:prSet/>
      <dgm:spPr/>
      <dgm:t>
        <a:bodyPr/>
        <a:lstStyle/>
        <a:p>
          <a:endParaRPr lang="es-ES"/>
        </a:p>
      </dgm:t>
    </dgm:pt>
    <dgm:pt modelId="{E13D5909-2C0B-43F0-807B-B66B28BDAA69}" type="sibTrans" cxnId="{E63627A2-6F11-4266-96CC-D97DEF2EF4C4}">
      <dgm:prSet/>
      <dgm:spPr/>
      <dgm:t>
        <a:bodyPr/>
        <a:lstStyle/>
        <a:p>
          <a:endParaRPr lang="es-ES"/>
        </a:p>
      </dgm:t>
    </dgm:pt>
    <dgm:pt modelId="{B41EC521-E032-4BD8-BD1C-6890B61BAD2F}">
      <dgm:prSet/>
      <dgm:spPr/>
      <dgm:t>
        <a:bodyPr/>
        <a:lstStyle/>
        <a:p>
          <a:r>
            <a:rPr lang="es-ES"/>
            <a:t>Problemas en la implementación</a:t>
          </a:r>
        </a:p>
      </dgm:t>
    </dgm:pt>
    <dgm:pt modelId="{6EB5AFBB-B42D-460E-B4F0-A949655C16F5}" type="parTrans" cxnId="{7436290C-FC57-49BF-B7DF-63AC8790550E}">
      <dgm:prSet/>
      <dgm:spPr/>
      <dgm:t>
        <a:bodyPr/>
        <a:lstStyle/>
        <a:p>
          <a:endParaRPr lang="es-ES"/>
        </a:p>
      </dgm:t>
    </dgm:pt>
    <dgm:pt modelId="{C44893C6-EE54-4F3C-84A1-A769A7B1CE46}" type="sibTrans" cxnId="{7436290C-FC57-49BF-B7DF-63AC8790550E}">
      <dgm:prSet/>
      <dgm:spPr/>
      <dgm:t>
        <a:bodyPr/>
        <a:lstStyle/>
        <a:p>
          <a:endParaRPr lang="es-ES"/>
        </a:p>
      </dgm:t>
    </dgm:pt>
    <dgm:pt modelId="{A9B2E122-79C7-4F48-A802-D75CB98F0CC7}" type="pres">
      <dgm:prSet presAssocID="{D1EC6E71-172F-433E-8D01-B0F5B94ED5E4}" presName="Name0" presStyleCnt="0">
        <dgm:presLayoutVars>
          <dgm:chMax val="7"/>
          <dgm:chPref val="7"/>
          <dgm:dir/>
        </dgm:presLayoutVars>
      </dgm:prSet>
      <dgm:spPr/>
    </dgm:pt>
    <dgm:pt modelId="{E1EECF34-B0CE-4754-91BC-2575E24737F8}" type="pres">
      <dgm:prSet presAssocID="{D1EC6E71-172F-433E-8D01-B0F5B94ED5E4}" presName="Name1" presStyleCnt="0"/>
      <dgm:spPr/>
    </dgm:pt>
    <dgm:pt modelId="{3D36C8EF-F46A-458A-8851-A759DCF6DABD}" type="pres">
      <dgm:prSet presAssocID="{D1EC6E71-172F-433E-8D01-B0F5B94ED5E4}" presName="cycle" presStyleCnt="0"/>
      <dgm:spPr/>
    </dgm:pt>
    <dgm:pt modelId="{BAF44089-3547-43F0-8C61-BD3169082F7D}" type="pres">
      <dgm:prSet presAssocID="{D1EC6E71-172F-433E-8D01-B0F5B94ED5E4}" presName="srcNode" presStyleLbl="node1" presStyleIdx="0" presStyleCnt="3"/>
      <dgm:spPr/>
    </dgm:pt>
    <dgm:pt modelId="{A340C76E-BF1A-41A1-A66E-03AD68917EDF}" type="pres">
      <dgm:prSet presAssocID="{D1EC6E71-172F-433E-8D01-B0F5B94ED5E4}" presName="conn" presStyleLbl="parChTrans1D2" presStyleIdx="0" presStyleCnt="1"/>
      <dgm:spPr/>
    </dgm:pt>
    <dgm:pt modelId="{B3540A26-A3A6-4E80-A150-7B1A29F7AABB}" type="pres">
      <dgm:prSet presAssocID="{D1EC6E71-172F-433E-8D01-B0F5B94ED5E4}" presName="extraNode" presStyleLbl="node1" presStyleIdx="0" presStyleCnt="3"/>
      <dgm:spPr/>
    </dgm:pt>
    <dgm:pt modelId="{9D10323D-4CFA-428F-806B-ABD640AC1AEA}" type="pres">
      <dgm:prSet presAssocID="{D1EC6E71-172F-433E-8D01-B0F5B94ED5E4}" presName="dstNode" presStyleLbl="node1" presStyleIdx="0" presStyleCnt="3"/>
      <dgm:spPr/>
    </dgm:pt>
    <dgm:pt modelId="{B9A33025-9E61-4CD7-B006-D4FF66FC6479}" type="pres">
      <dgm:prSet presAssocID="{1DCD748C-CB35-4E89-9D5F-6FE2FE79A8D2}" presName="text_1" presStyleLbl="node1" presStyleIdx="0" presStyleCnt="3">
        <dgm:presLayoutVars>
          <dgm:bulletEnabled val="1"/>
        </dgm:presLayoutVars>
      </dgm:prSet>
      <dgm:spPr/>
    </dgm:pt>
    <dgm:pt modelId="{B826149D-3FF7-439F-A8B2-3E862E2EA395}" type="pres">
      <dgm:prSet presAssocID="{1DCD748C-CB35-4E89-9D5F-6FE2FE79A8D2}" presName="accent_1" presStyleCnt="0"/>
      <dgm:spPr/>
    </dgm:pt>
    <dgm:pt modelId="{0BDF9CAF-5D13-4C2D-8D8C-0DA8C0F2C64C}" type="pres">
      <dgm:prSet presAssocID="{1DCD748C-CB35-4E89-9D5F-6FE2FE79A8D2}" presName="accentRepeatNode" presStyleLbl="solidFgAcc1" presStyleIdx="0" presStyleCnt="3"/>
      <dgm:spPr/>
    </dgm:pt>
    <dgm:pt modelId="{B7529500-0066-4CEC-B632-9CFC7ADE45A2}" type="pres">
      <dgm:prSet presAssocID="{B685B594-2A27-49D0-96B0-91EDB739A572}" presName="text_2" presStyleLbl="node1" presStyleIdx="1" presStyleCnt="3">
        <dgm:presLayoutVars>
          <dgm:bulletEnabled val="1"/>
        </dgm:presLayoutVars>
      </dgm:prSet>
      <dgm:spPr/>
    </dgm:pt>
    <dgm:pt modelId="{9F2FB572-AA44-4F7A-B85D-27E89422587A}" type="pres">
      <dgm:prSet presAssocID="{B685B594-2A27-49D0-96B0-91EDB739A572}" presName="accent_2" presStyleCnt="0"/>
      <dgm:spPr/>
    </dgm:pt>
    <dgm:pt modelId="{B542D9CE-5973-47D9-A5A9-D87CADAE325C}" type="pres">
      <dgm:prSet presAssocID="{B685B594-2A27-49D0-96B0-91EDB739A572}" presName="accentRepeatNode" presStyleLbl="solidFgAcc1" presStyleIdx="1" presStyleCnt="3"/>
      <dgm:spPr/>
    </dgm:pt>
    <dgm:pt modelId="{3531A88F-EB3F-4673-8E08-2DD8245BB094}" type="pres">
      <dgm:prSet presAssocID="{B41EC521-E032-4BD8-BD1C-6890B61BAD2F}" presName="text_3" presStyleLbl="node1" presStyleIdx="2" presStyleCnt="3">
        <dgm:presLayoutVars>
          <dgm:bulletEnabled val="1"/>
        </dgm:presLayoutVars>
      </dgm:prSet>
      <dgm:spPr/>
    </dgm:pt>
    <dgm:pt modelId="{C453D138-13BB-4DB1-9798-2595AD6A2BD8}" type="pres">
      <dgm:prSet presAssocID="{B41EC521-E032-4BD8-BD1C-6890B61BAD2F}" presName="accent_3" presStyleCnt="0"/>
      <dgm:spPr/>
    </dgm:pt>
    <dgm:pt modelId="{3E3A840F-9E08-499C-9E51-B611C8CB3872}" type="pres">
      <dgm:prSet presAssocID="{B41EC521-E032-4BD8-BD1C-6890B61BAD2F}" presName="accentRepeatNode" presStyleLbl="solidFgAcc1" presStyleIdx="2" presStyleCnt="3"/>
      <dgm:spPr/>
    </dgm:pt>
  </dgm:ptLst>
  <dgm:cxnLst>
    <dgm:cxn modelId="{7436290C-FC57-49BF-B7DF-63AC8790550E}" srcId="{D1EC6E71-172F-433E-8D01-B0F5B94ED5E4}" destId="{B41EC521-E032-4BD8-BD1C-6890B61BAD2F}" srcOrd="2" destOrd="0" parTransId="{6EB5AFBB-B42D-460E-B4F0-A949655C16F5}" sibTransId="{C44893C6-EE54-4F3C-84A1-A769A7B1CE46}"/>
    <dgm:cxn modelId="{5520C010-B275-4A8F-BF12-7A01F5FF4EBC}" type="presOf" srcId="{A18233C7-A052-48B0-AE59-1D92CB446B6D}" destId="{A340C76E-BF1A-41A1-A66E-03AD68917EDF}" srcOrd="0" destOrd="0" presId="urn:microsoft.com/office/officeart/2008/layout/VerticalCurvedList"/>
    <dgm:cxn modelId="{13EBB35D-1CDD-4B58-88DE-49EDAB31C0E2}" type="presOf" srcId="{B685B594-2A27-49D0-96B0-91EDB739A572}" destId="{B7529500-0066-4CEC-B632-9CFC7ADE45A2}" srcOrd="0" destOrd="0" presId="urn:microsoft.com/office/officeart/2008/layout/VerticalCurvedList"/>
    <dgm:cxn modelId="{F959BD60-FE7E-447E-8EFF-28F94B8AACBD}" type="presOf" srcId="{1DCD748C-CB35-4E89-9D5F-6FE2FE79A8D2}" destId="{B9A33025-9E61-4CD7-B006-D4FF66FC6479}" srcOrd="0" destOrd="0" presId="urn:microsoft.com/office/officeart/2008/layout/VerticalCurvedList"/>
    <dgm:cxn modelId="{615CC042-5E43-4992-B01B-86857BF2B377}" type="presOf" srcId="{D1EC6E71-172F-433E-8D01-B0F5B94ED5E4}" destId="{A9B2E122-79C7-4F48-A802-D75CB98F0CC7}" srcOrd="0" destOrd="0" presId="urn:microsoft.com/office/officeart/2008/layout/VerticalCurvedList"/>
    <dgm:cxn modelId="{E63627A2-6F11-4266-96CC-D97DEF2EF4C4}" srcId="{D1EC6E71-172F-433E-8D01-B0F5B94ED5E4}" destId="{B685B594-2A27-49D0-96B0-91EDB739A572}" srcOrd="1" destOrd="0" parTransId="{F3B145EB-A993-4B06-9559-B4B1E58C0B30}" sibTransId="{E13D5909-2C0B-43F0-807B-B66B28BDAA69}"/>
    <dgm:cxn modelId="{8B48BBCB-E30D-4C5E-99E9-718FE503C9D7}" type="presOf" srcId="{B41EC521-E032-4BD8-BD1C-6890B61BAD2F}" destId="{3531A88F-EB3F-4673-8E08-2DD8245BB094}" srcOrd="0" destOrd="0" presId="urn:microsoft.com/office/officeart/2008/layout/VerticalCurvedList"/>
    <dgm:cxn modelId="{519714DD-FE77-4929-B798-AB6E158D5B14}" srcId="{D1EC6E71-172F-433E-8D01-B0F5B94ED5E4}" destId="{1DCD748C-CB35-4E89-9D5F-6FE2FE79A8D2}" srcOrd="0" destOrd="0" parTransId="{D049F838-F9D6-4AA4-B9E0-0E7B47B46CD8}" sibTransId="{A18233C7-A052-48B0-AE59-1D92CB446B6D}"/>
    <dgm:cxn modelId="{FEB86A0B-13AC-485B-97FC-00245479C4AF}" type="presParOf" srcId="{A9B2E122-79C7-4F48-A802-D75CB98F0CC7}" destId="{E1EECF34-B0CE-4754-91BC-2575E24737F8}" srcOrd="0" destOrd="0" presId="urn:microsoft.com/office/officeart/2008/layout/VerticalCurvedList"/>
    <dgm:cxn modelId="{4C0C55E0-B09F-4759-9705-B7F0ACDCB8CA}" type="presParOf" srcId="{E1EECF34-B0CE-4754-91BC-2575E24737F8}" destId="{3D36C8EF-F46A-458A-8851-A759DCF6DABD}" srcOrd="0" destOrd="0" presId="urn:microsoft.com/office/officeart/2008/layout/VerticalCurvedList"/>
    <dgm:cxn modelId="{667B3276-A2B9-42EC-B9DF-BC32EE3AC28C}" type="presParOf" srcId="{3D36C8EF-F46A-458A-8851-A759DCF6DABD}" destId="{BAF44089-3547-43F0-8C61-BD3169082F7D}" srcOrd="0" destOrd="0" presId="urn:microsoft.com/office/officeart/2008/layout/VerticalCurvedList"/>
    <dgm:cxn modelId="{1BA8260C-2EBF-40E1-AF5D-0DD5828AD64F}" type="presParOf" srcId="{3D36C8EF-F46A-458A-8851-A759DCF6DABD}" destId="{A340C76E-BF1A-41A1-A66E-03AD68917EDF}" srcOrd="1" destOrd="0" presId="urn:microsoft.com/office/officeart/2008/layout/VerticalCurvedList"/>
    <dgm:cxn modelId="{910E3361-750D-47DA-A4AD-1732A42DC6CD}" type="presParOf" srcId="{3D36C8EF-F46A-458A-8851-A759DCF6DABD}" destId="{B3540A26-A3A6-4E80-A150-7B1A29F7AABB}" srcOrd="2" destOrd="0" presId="urn:microsoft.com/office/officeart/2008/layout/VerticalCurvedList"/>
    <dgm:cxn modelId="{957069A6-7214-4797-A0BE-700CFC7209E3}" type="presParOf" srcId="{3D36C8EF-F46A-458A-8851-A759DCF6DABD}" destId="{9D10323D-4CFA-428F-806B-ABD640AC1AEA}" srcOrd="3" destOrd="0" presId="urn:microsoft.com/office/officeart/2008/layout/VerticalCurvedList"/>
    <dgm:cxn modelId="{CB520DE5-64AB-4D70-9DBB-760075D65E4C}" type="presParOf" srcId="{E1EECF34-B0CE-4754-91BC-2575E24737F8}" destId="{B9A33025-9E61-4CD7-B006-D4FF66FC6479}" srcOrd="1" destOrd="0" presId="urn:microsoft.com/office/officeart/2008/layout/VerticalCurvedList"/>
    <dgm:cxn modelId="{7675B4ED-FBB5-4E07-A018-8DB3DB9F335B}" type="presParOf" srcId="{E1EECF34-B0CE-4754-91BC-2575E24737F8}" destId="{B826149D-3FF7-439F-A8B2-3E862E2EA395}" srcOrd="2" destOrd="0" presId="urn:microsoft.com/office/officeart/2008/layout/VerticalCurvedList"/>
    <dgm:cxn modelId="{439E21D6-A917-4F6E-83B8-811FEC261F8A}" type="presParOf" srcId="{B826149D-3FF7-439F-A8B2-3E862E2EA395}" destId="{0BDF9CAF-5D13-4C2D-8D8C-0DA8C0F2C64C}" srcOrd="0" destOrd="0" presId="urn:microsoft.com/office/officeart/2008/layout/VerticalCurvedList"/>
    <dgm:cxn modelId="{77B9F2D9-6E05-4870-B6F0-5C30670D48E8}" type="presParOf" srcId="{E1EECF34-B0CE-4754-91BC-2575E24737F8}" destId="{B7529500-0066-4CEC-B632-9CFC7ADE45A2}" srcOrd="3" destOrd="0" presId="urn:microsoft.com/office/officeart/2008/layout/VerticalCurvedList"/>
    <dgm:cxn modelId="{8DACF373-C493-4DBD-8ABE-C602635470DA}" type="presParOf" srcId="{E1EECF34-B0CE-4754-91BC-2575E24737F8}" destId="{9F2FB572-AA44-4F7A-B85D-27E89422587A}" srcOrd="4" destOrd="0" presId="urn:microsoft.com/office/officeart/2008/layout/VerticalCurvedList"/>
    <dgm:cxn modelId="{9A5A165F-F04E-4E44-A10D-43DA03974B8D}" type="presParOf" srcId="{9F2FB572-AA44-4F7A-B85D-27E89422587A}" destId="{B542D9CE-5973-47D9-A5A9-D87CADAE325C}" srcOrd="0" destOrd="0" presId="urn:microsoft.com/office/officeart/2008/layout/VerticalCurvedList"/>
    <dgm:cxn modelId="{BDA7FB29-DE50-4801-92CB-BBF4EE8F8EAB}" type="presParOf" srcId="{E1EECF34-B0CE-4754-91BC-2575E24737F8}" destId="{3531A88F-EB3F-4673-8E08-2DD8245BB094}" srcOrd="5" destOrd="0" presId="urn:microsoft.com/office/officeart/2008/layout/VerticalCurvedList"/>
    <dgm:cxn modelId="{06034B07-42DE-4849-B7D8-BFD899A021EF}" type="presParOf" srcId="{E1EECF34-B0CE-4754-91BC-2575E24737F8}" destId="{C453D138-13BB-4DB1-9798-2595AD6A2BD8}" srcOrd="6" destOrd="0" presId="urn:microsoft.com/office/officeart/2008/layout/VerticalCurvedList"/>
    <dgm:cxn modelId="{D60EBC65-F47D-45FE-BD84-74CBC7643602}" type="presParOf" srcId="{C453D138-13BB-4DB1-9798-2595AD6A2BD8}" destId="{3E3A840F-9E08-499C-9E51-B611C8CB387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0BCB8CE-BF55-4010-AE17-E08AA589C9B1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EB33AEFE-AC80-454A-A063-BB2062B948B1}">
      <dgm:prSet/>
      <dgm:spPr/>
      <dgm:t>
        <a:bodyPr/>
        <a:lstStyle/>
        <a:p>
          <a:r>
            <a:rPr lang="es-ES" i="1"/>
            <a:t>Client-side prediction</a:t>
          </a:r>
          <a:endParaRPr lang="es-ES"/>
        </a:p>
      </dgm:t>
    </dgm:pt>
    <dgm:pt modelId="{148A8140-A1C8-410F-80C8-1888027CBF09}" type="parTrans" cxnId="{89DB685A-11FD-410A-AC92-A56E8C0612E9}">
      <dgm:prSet/>
      <dgm:spPr/>
      <dgm:t>
        <a:bodyPr/>
        <a:lstStyle/>
        <a:p>
          <a:endParaRPr lang="es-ES"/>
        </a:p>
      </dgm:t>
    </dgm:pt>
    <dgm:pt modelId="{18B659C6-7B15-4E5B-AE97-153670A1C9FF}" type="sibTrans" cxnId="{89DB685A-11FD-410A-AC92-A56E8C0612E9}">
      <dgm:prSet/>
      <dgm:spPr/>
      <dgm:t>
        <a:bodyPr/>
        <a:lstStyle/>
        <a:p>
          <a:endParaRPr lang="es-ES"/>
        </a:p>
      </dgm:t>
    </dgm:pt>
    <dgm:pt modelId="{ED375AD6-6418-4F9C-A711-5A9FFE862FF9}">
      <dgm:prSet/>
      <dgm:spPr/>
      <dgm:t>
        <a:bodyPr/>
        <a:lstStyle/>
        <a:p>
          <a:r>
            <a:rPr lang="es-ES"/>
            <a:t>Extrapolación</a:t>
          </a:r>
        </a:p>
      </dgm:t>
    </dgm:pt>
    <dgm:pt modelId="{7538A149-9F0B-4E65-8125-E802DD825FF2}" type="parTrans" cxnId="{50AFBEB9-DE29-44AB-A042-133088D506D9}">
      <dgm:prSet/>
      <dgm:spPr/>
      <dgm:t>
        <a:bodyPr/>
        <a:lstStyle/>
        <a:p>
          <a:endParaRPr lang="es-ES"/>
        </a:p>
      </dgm:t>
    </dgm:pt>
    <dgm:pt modelId="{71F1DB9D-8B70-472F-8DD1-EB7E7A01005D}" type="sibTrans" cxnId="{50AFBEB9-DE29-44AB-A042-133088D506D9}">
      <dgm:prSet/>
      <dgm:spPr/>
      <dgm:t>
        <a:bodyPr/>
        <a:lstStyle/>
        <a:p>
          <a:endParaRPr lang="es-ES"/>
        </a:p>
      </dgm:t>
    </dgm:pt>
    <dgm:pt modelId="{754F8BCB-98A7-4B90-9FE5-73C278BAED0A}">
      <dgm:prSet/>
      <dgm:spPr/>
      <dgm:t>
        <a:bodyPr/>
        <a:lstStyle/>
        <a:p>
          <a:r>
            <a:rPr lang="es-ES"/>
            <a:t>Generación aleatoria del escenario</a:t>
          </a:r>
        </a:p>
      </dgm:t>
    </dgm:pt>
    <dgm:pt modelId="{37445728-A8B9-476E-A3BA-5B229AEA54E4}" type="parTrans" cxnId="{A1041224-558C-4E8D-94BC-B6794559755C}">
      <dgm:prSet/>
      <dgm:spPr/>
      <dgm:t>
        <a:bodyPr/>
        <a:lstStyle/>
        <a:p>
          <a:endParaRPr lang="es-ES"/>
        </a:p>
      </dgm:t>
    </dgm:pt>
    <dgm:pt modelId="{ED23BD07-4C81-45EC-BC86-D53E0045C1D7}" type="sibTrans" cxnId="{A1041224-558C-4E8D-94BC-B6794559755C}">
      <dgm:prSet/>
      <dgm:spPr/>
      <dgm:t>
        <a:bodyPr/>
        <a:lstStyle/>
        <a:p>
          <a:endParaRPr lang="es-ES"/>
        </a:p>
      </dgm:t>
    </dgm:pt>
    <dgm:pt modelId="{9A88A0ED-F13E-445F-AAAF-A5C8370E6D93}">
      <dgm:prSet/>
      <dgm:spPr/>
      <dgm:t>
        <a:bodyPr/>
        <a:lstStyle/>
        <a:p>
          <a:r>
            <a:rPr lang="es-ES"/>
            <a:t>Diseño de niveles consecutivos</a:t>
          </a:r>
        </a:p>
      </dgm:t>
    </dgm:pt>
    <dgm:pt modelId="{8451C958-A8DE-43CD-B65A-CCFBEA5129A8}" type="parTrans" cxnId="{7CF985BB-A1B2-4471-8990-2D99B72A97C7}">
      <dgm:prSet/>
      <dgm:spPr/>
      <dgm:t>
        <a:bodyPr/>
        <a:lstStyle/>
        <a:p>
          <a:endParaRPr lang="es-ES"/>
        </a:p>
      </dgm:t>
    </dgm:pt>
    <dgm:pt modelId="{A9EC4CA0-0D33-49EE-B7D4-FBF0EF9A444A}" type="sibTrans" cxnId="{7CF985BB-A1B2-4471-8990-2D99B72A97C7}">
      <dgm:prSet/>
      <dgm:spPr/>
      <dgm:t>
        <a:bodyPr/>
        <a:lstStyle/>
        <a:p>
          <a:endParaRPr lang="es-ES"/>
        </a:p>
      </dgm:t>
    </dgm:pt>
    <dgm:pt modelId="{36814260-8D0B-423A-8936-9CB325423313}">
      <dgm:prSet/>
      <dgm:spPr/>
      <dgm:t>
        <a:bodyPr/>
        <a:lstStyle/>
        <a:p>
          <a:r>
            <a:rPr lang="es-ES" dirty="0"/>
            <a:t>Diseño de nuevos enemigos</a:t>
          </a:r>
        </a:p>
      </dgm:t>
    </dgm:pt>
    <dgm:pt modelId="{D993A8A3-2457-4592-8DB4-F5618ABE4BDD}" type="parTrans" cxnId="{B0BD443A-D853-4E6C-92CD-1903A6079C41}">
      <dgm:prSet/>
      <dgm:spPr/>
      <dgm:t>
        <a:bodyPr/>
        <a:lstStyle/>
        <a:p>
          <a:endParaRPr lang="es-ES"/>
        </a:p>
      </dgm:t>
    </dgm:pt>
    <dgm:pt modelId="{F72EB407-77FF-4ED4-AEC3-B7907974F69D}" type="sibTrans" cxnId="{B0BD443A-D853-4E6C-92CD-1903A6079C41}">
      <dgm:prSet/>
      <dgm:spPr/>
      <dgm:t>
        <a:bodyPr/>
        <a:lstStyle/>
        <a:p>
          <a:endParaRPr lang="es-ES"/>
        </a:p>
      </dgm:t>
    </dgm:pt>
    <dgm:pt modelId="{C8672D2B-CED2-4B37-8C80-49641EE60A96}">
      <dgm:prSet/>
      <dgm:spPr/>
      <dgm:t>
        <a:bodyPr/>
        <a:lstStyle/>
        <a:p>
          <a:r>
            <a:rPr lang="es-ES" dirty="0"/>
            <a:t>Soporte para mandos</a:t>
          </a:r>
        </a:p>
      </dgm:t>
    </dgm:pt>
    <dgm:pt modelId="{CC194FBE-2151-4A4E-9E4A-94E7E066F02D}" type="parTrans" cxnId="{97A613E4-981A-40F2-B2FF-2207923A1A12}">
      <dgm:prSet/>
      <dgm:spPr/>
      <dgm:t>
        <a:bodyPr/>
        <a:lstStyle/>
        <a:p>
          <a:endParaRPr lang="es-ES"/>
        </a:p>
      </dgm:t>
    </dgm:pt>
    <dgm:pt modelId="{91549E52-D37F-4E79-BC7C-16842EA86694}" type="sibTrans" cxnId="{97A613E4-981A-40F2-B2FF-2207923A1A12}">
      <dgm:prSet/>
      <dgm:spPr/>
      <dgm:t>
        <a:bodyPr/>
        <a:lstStyle/>
        <a:p>
          <a:endParaRPr lang="es-ES"/>
        </a:p>
      </dgm:t>
    </dgm:pt>
    <dgm:pt modelId="{7B1FC782-C426-4329-9209-AE5C6961570E}">
      <dgm:prSet/>
      <dgm:spPr/>
      <dgm:t>
        <a:bodyPr/>
        <a:lstStyle/>
        <a:p>
          <a:r>
            <a:rPr lang="es-ES"/>
            <a:t>Soporte para dispositivos móviles</a:t>
          </a:r>
        </a:p>
      </dgm:t>
    </dgm:pt>
    <dgm:pt modelId="{CB55B990-CA3C-4E78-BFBA-6CB2853FCD47}" type="parTrans" cxnId="{30D3BF48-5020-4074-9E15-56726C0DFF32}">
      <dgm:prSet/>
      <dgm:spPr/>
      <dgm:t>
        <a:bodyPr/>
        <a:lstStyle/>
        <a:p>
          <a:endParaRPr lang="es-ES"/>
        </a:p>
      </dgm:t>
    </dgm:pt>
    <dgm:pt modelId="{9040F263-A8D0-4414-90B6-61CAAFE37B64}" type="sibTrans" cxnId="{30D3BF48-5020-4074-9E15-56726C0DFF32}">
      <dgm:prSet/>
      <dgm:spPr/>
      <dgm:t>
        <a:bodyPr/>
        <a:lstStyle/>
        <a:p>
          <a:endParaRPr lang="es-ES"/>
        </a:p>
      </dgm:t>
    </dgm:pt>
    <dgm:pt modelId="{C5576838-97C6-45DE-9AB8-A27DF60495DE}">
      <dgm:prSet/>
      <dgm:spPr/>
      <dgm:t>
        <a:bodyPr/>
        <a:lstStyle/>
        <a:p>
          <a:r>
            <a:rPr lang="es-ES"/>
            <a:t>Nuevas armas y </a:t>
          </a:r>
          <a:r>
            <a:rPr lang="es-ES" i="1"/>
            <a:t>power-ups</a:t>
          </a:r>
          <a:endParaRPr lang="es-ES" dirty="0"/>
        </a:p>
      </dgm:t>
    </dgm:pt>
    <dgm:pt modelId="{86B6C9B0-51BC-4F8C-A7E1-BB8A56CFE054}" type="parTrans" cxnId="{406A8875-13A0-4217-9F1D-8A25294C20EA}">
      <dgm:prSet/>
      <dgm:spPr/>
      <dgm:t>
        <a:bodyPr/>
        <a:lstStyle/>
        <a:p>
          <a:endParaRPr lang="es-ES"/>
        </a:p>
      </dgm:t>
    </dgm:pt>
    <dgm:pt modelId="{F091E686-B1D1-4776-9CB9-735459BE2732}" type="sibTrans" cxnId="{406A8875-13A0-4217-9F1D-8A25294C20EA}">
      <dgm:prSet/>
      <dgm:spPr/>
      <dgm:t>
        <a:bodyPr/>
        <a:lstStyle/>
        <a:p>
          <a:endParaRPr lang="es-ES"/>
        </a:p>
      </dgm:t>
    </dgm:pt>
    <dgm:pt modelId="{03570756-EEFA-4319-9198-2DE93521F347}" type="pres">
      <dgm:prSet presAssocID="{30BCB8CE-BF55-4010-AE17-E08AA589C9B1}" presName="linear" presStyleCnt="0">
        <dgm:presLayoutVars>
          <dgm:animLvl val="lvl"/>
          <dgm:resizeHandles val="exact"/>
        </dgm:presLayoutVars>
      </dgm:prSet>
      <dgm:spPr/>
    </dgm:pt>
    <dgm:pt modelId="{362091A9-B7DC-4004-A2DC-DEA011F8BA4A}" type="pres">
      <dgm:prSet presAssocID="{EB33AEFE-AC80-454A-A063-BB2062B948B1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DC6ECB54-3B7E-4F59-A6D9-484E3518130A}" type="pres">
      <dgm:prSet presAssocID="{18B659C6-7B15-4E5B-AE97-153670A1C9FF}" presName="spacer" presStyleCnt="0"/>
      <dgm:spPr/>
    </dgm:pt>
    <dgm:pt modelId="{4B53481B-FC29-465D-B3AF-45168F11EE85}" type="pres">
      <dgm:prSet presAssocID="{ED375AD6-6418-4F9C-A711-5A9FFE862FF9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049AEFD7-1359-4105-8CF5-D4D5C362FF21}" type="pres">
      <dgm:prSet presAssocID="{71F1DB9D-8B70-472F-8DD1-EB7E7A01005D}" presName="spacer" presStyleCnt="0"/>
      <dgm:spPr/>
    </dgm:pt>
    <dgm:pt modelId="{D0288C0E-9156-4188-BE53-8978A53678BE}" type="pres">
      <dgm:prSet presAssocID="{754F8BCB-98A7-4B90-9FE5-73C278BAED0A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1828D332-4D64-49D3-8DEB-7E751019B6F6}" type="pres">
      <dgm:prSet presAssocID="{ED23BD07-4C81-45EC-BC86-D53E0045C1D7}" presName="spacer" presStyleCnt="0"/>
      <dgm:spPr/>
    </dgm:pt>
    <dgm:pt modelId="{F3D7E8CE-EB19-4A99-A520-4AB1CDA0A754}" type="pres">
      <dgm:prSet presAssocID="{9A88A0ED-F13E-445F-AAAF-A5C8370E6D9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8FD82F51-CCB2-46BC-83FF-0A9158F098D2}" type="pres">
      <dgm:prSet presAssocID="{A9EC4CA0-0D33-49EE-B7D4-FBF0EF9A444A}" presName="spacer" presStyleCnt="0"/>
      <dgm:spPr/>
    </dgm:pt>
    <dgm:pt modelId="{68E94B3C-FDC9-47AB-ABB5-7F9EBD3CEF09}" type="pres">
      <dgm:prSet presAssocID="{36814260-8D0B-423A-8936-9CB325423313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0A761B0-DBEF-468C-8E03-7C81DF6363FA}" type="pres">
      <dgm:prSet presAssocID="{F72EB407-77FF-4ED4-AEC3-B7907974F69D}" presName="spacer" presStyleCnt="0"/>
      <dgm:spPr/>
    </dgm:pt>
    <dgm:pt modelId="{B3B178DA-30C6-4FC6-9998-E2F3D064BB15}" type="pres">
      <dgm:prSet presAssocID="{C5576838-97C6-45DE-9AB8-A27DF60495DE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BC1B15B5-AA2A-429B-8E53-E6077B35CF15}" type="pres">
      <dgm:prSet presAssocID="{F091E686-B1D1-4776-9CB9-735459BE2732}" presName="spacer" presStyleCnt="0"/>
      <dgm:spPr/>
    </dgm:pt>
    <dgm:pt modelId="{DC7D2261-070A-4FD9-AE6D-645094B30309}" type="pres">
      <dgm:prSet presAssocID="{C8672D2B-CED2-4B37-8C80-49641EE60A9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1BD5C72-D4D8-4B2B-96BA-58DA4FDFBEAD}" type="pres">
      <dgm:prSet presAssocID="{91549E52-D37F-4E79-BC7C-16842EA86694}" presName="spacer" presStyleCnt="0"/>
      <dgm:spPr/>
    </dgm:pt>
    <dgm:pt modelId="{AC9CA2D6-6E72-47CB-A489-C164CF214418}" type="pres">
      <dgm:prSet presAssocID="{7B1FC782-C426-4329-9209-AE5C6961570E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2ED32702-CF14-48FE-9619-74B147897325}" type="presOf" srcId="{ED375AD6-6418-4F9C-A711-5A9FFE862FF9}" destId="{4B53481B-FC29-465D-B3AF-45168F11EE85}" srcOrd="0" destOrd="0" presId="urn:microsoft.com/office/officeart/2005/8/layout/vList2"/>
    <dgm:cxn modelId="{47B75B09-3B30-4132-9C80-C21D3B633D1A}" type="presOf" srcId="{30BCB8CE-BF55-4010-AE17-E08AA589C9B1}" destId="{03570756-EEFA-4319-9198-2DE93521F347}" srcOrd="0" destOrd="0" presId="urn:microsoft.com/office/officeart/2005/8/layout/vList2"/>
    <dgm:cxn modelId="{BFE6AC21-8116-417E-8D24-50050B2F6361}" type="presOf" srcId="{EB33AEFE-AC80-454A-A063-BB2062B948B1}" destId="{362091A9-B7DC-4004-A2DC-DEA011F8BA4A}" srcOrd="0" destOrd="0" presId="urn:microsoft.com/office/officeart/2005/8/layout/vList2"/>
    <dgm:cxn modelId="{9092BE21-15CD-462F-9EBF-543AF9E2FE96}" type="presOf" srcId="{C8672D2B-CED2-4B37-8C80-49641EE60A96}" destId="{DC7D2261-070A-4FD9-AE6D-645094B30309}" srcOrd="0" destOrd="0" presId="urn:microsoft.com/office/officeart/2005/8/layout/vList2"/>
    <dgm:cxn modelId="{A1041224-558C-4E8D-94BC-B6794559755C}" srcId="{30BCB8CE-BF55-4010-AE17-E08AA589C9B1}" destId="{754F8BCB-98A7-4B90-9FE5-73C278BAED0A}" srcOrd="2" destOrd="0" parTransId="{37445728-A8B9-476E-A3BA-5B229AEA54E4}" sibTransId="{ED23BD07-4C81-45EC-BC86-D53E0045C1D7}"/>
    <dgm:cxn modelId="{B0BD443A-D853-4E6C-92CD-1903A6079C41}" srcId="{30BCB8CE-BF55-4010-AE17-E08AA589C9B1}" destId="{36814260-8D0B-423A-8936-9CB325423313}" srcOrd="4" destOrd="0" parTransId="{D993A8A3-2457-4592-8DB4-F5618ABE4BDD}" sibTransId="{F72EB407-77FF-4ED4-AEC3-B7907974F69D}"/>
    <dgm:cxn modelId="{8A69B03E-408B-4362-9DFE-43DFFA2040D1}" type="presOf" srcId="{C5576838-97C6-45DE-9AB8-A27DF60495DE}" destId="{B3B178DA-30C6-4FC6-9998-E2F3D064BB15}" srcOrd="0" destOrd="0" presId="urn:microsoft.com/office/officeart/2005/8/layout/vList2"/>
    <dgm:cxn modelId="{8633793F-33F1-4CA2-A07F-F48D2AC127E4}" type="presOf" srcId="{9A88A0ED-F13E-445F-AAAF-A5C8370E6D93}" destId="{F3D7E8CE-EB19-4A99-A520-4AB1CDA0A754}" srcOrd="0" destOrd="0" presId="urn:microsoft.com/office/officeart/2005/8/layout/vList2"/>
    <dgm:cxn modelId="{30D3BF48-5020-4074-9E15-56726C0DFF32}" srcId="{30BCB8CE-BF55-4010-AE17-E08AA589C9B1}" destId="{7B1FC782-C426-4329-9209-AE5C6961570E}" srcOrd="7" destOrd="0" parTransId="{CB55B990-CA3C-4E78-BFBA-6CB2853FCD47}" sibTransId="{9040F263-A8D0-4414-90B6-61CAAFE37B64}"/>
    <dgm:cxn modelId="{EBF2A46B-86C5-465C-9594-0AE2B99375FD}" type="presOf" srcId="{7B1FC782-C426-4329-9209-AE5C6961570E}" destId="{AC9CA2D6-6E72-47CB-A489-C164CF214418}" srcOrd="0" destOrd="0" presId="urn:microsoft.com/office/officeart/2005/8/layout/vList2"/>
    <dgm:cxn modelId="{11E2F874-2F18-432D-ABB2-A40E0152E725}" type="presOf" srcId="{36814260-8D0B-423A-8936-9CB325423313}" destId="{68E94B3C-FDC9-47AB-ABB5-7F9EBD3CEF09}" srcOrd="0" destOrd="0" presId="urn:microsoft.com/office/officeart/2005/8/layout/vList2"/>
    <dgm:cxn modelId="{406A8875-13A0-4217-9F1D-8A25294C20EA}" srcId="{30BCB8CE-BF55-4010-AE17-E08AA589C9B1}" destId="{C5576838-97C6-45DE-9AB8-A27DF60495DE}" srcOrd="5" destOrd="0" parTransId="{86B6C9B0-51BC-4F8C-A7E1-BB8A56CFE054}" sibTransId="{F091E686-B1D1-4776-9CB9-735459BE2732}"/>
    <dgm:cxn modelId="{7BAC3B59-7B71-416E-9EA2-65DB2B8CB198}" type="presOf" srcId="{754F8BCB-98A7-4B90-9FE5-73C278BAED0A}" destId="{D0288C0E-9156-4188-BE53-8978A53678BE}" srcOrd="0" destOrd="0" presId="urn:microsoft.com/office/officeart/2005/8/layout/vList2"/>
    <dgm:cxn modelId="{89DB685A-11FD-410A-AC92-A56E8C0612E9}" srcId="{30BCB8CE-BF55-4010-AE17-E08AA589C9B1}" destId="{EB33AEFE-AC80-454A-A063-BB2062B948B1}" srcOrd="0" destOrd="0" parTransId="{148A8140-A1C8-410F-80C8-1888027CBF09}" sibTransId="{18B659C6-7B15-4E5B-AE97-153670A1C9FF}"/>
    <dgm:cxn modelId="{50AFBEB9-DE29-44AB-A042-133088D506D9}" srcId="{30BCB8CE-BF55-4010-AE17-E08AA589C9B1}" destId="{ED375AD6-6418-4F9C-A711-5A9FFE862FF9}" srcOrd="1" destOrd="0" parTransId="{7538A149-9F0B-4E65-8125-E802DD825FF2}" sibTransId="{71F1DB9D-8B70-472F-8DD1-EB7E7A01005D}"/>
    <dgm:cxn modelId="{7CF985BB-A1B2-4471-8990-2D99B72A97C7}" srcId="{30BCB8CE-BF55-4010-AE17-E08AA589C9B1}" destId="{9A88A0ED-F13E-445F-AAAF-A5C8370E6D93}" srcOrd="3" destOrd="0" parTransId="{8451C958-A8DE-43CD-B65A-CCFBEA5129A8}" sibTransId="{A9EC4CA0-0D33-49EE-B7D4-FBF0EF9A444A}"/>
    <dgm:cxn modelId="{97A613E4-981A-40F2-B2FF-2207923A1A12}" srcId="{30BCB8CE-BF55-4010-AE17-E08AA589C9B1}" destId="{C8672D2B-CED2-4B37-8C80-49641EE60A96}" srcOrd="6" destOrd="0" parTransId="{CC194FBE-2151-4A4E-9E4A-94E7E066F02D}" sibTransId="{91549E52-D37F-4E79-BC7C-16842EA86694}"/>
    <dgm:cxn modelId="{DFB18FC2-9060-46A8-BB96-65F37170CE9A}" type="presParOf" srcId="{03570756-EEFA-4319-9198-2DE93521F347}" destId="{362091A9-B7DC-4004-A2DC-DEA011F8BA4A}" srcOrd="0" destOrd="0" presId="urn:microsoft.com/office/officeart/2005/8/layout/vList2"/>
    <dgm:cxn modelId="{621DB5B1-2AC1-40B6-98C0-614CFB838173}" type="presParOf" srcId="{03570756-EEFA-4319-9198-2DE93521F347}" destId="{DC6ECB54-3B7E-4F59-A6D9-484E3518130A}" srcOrd="1" destOrd="0" presId="urn:microsoft.com/office/officeart/2005/8/layout/vList2"/>
    <dgm:cxn modelId="{FDBF25C7-D0FD-48E8-8BC9-AC98F7FFE361}" type="presParOf" srcId="{03570756-EEFA-4319-9198-2DE93521F347}" destId="{4B53481B-FC29-465D-B3AF-45168F11EE85}" srcOrd="2" destOrd="0" presId="urn:microsoft.com/office/officeart/2005/8/layout/vList2"/>
    <dgm:cxn modelId="{5563A6B6-4B34-44E4-989D-D155CCA8B6CC}" type="presParOf" srcId="{03570756-EEFA-4319-9198-2DE93521F347}" destId="{049AEFD7-1359-4105-8CF5-D4D5C362FF21}" srcOrd="3" destOrd="0" presId="urn:microsoft.com/office/officeart/2005/8/layout/vList2"/>
    <dgm:cxn modelId="{EC2E84E3-A4B8-4146-93C8-7D9CABDDF3E3}" type="presParOf" srcId="{03570756-EEFA-4319-9198-2DE93521F347}" destId="{D0288C0E-9156-4188-BE53-8978A53678BE}" srcOrd="4" destOrd="0" presId="urn:microsoft.com/office/officeart/2005/8/layout/vList2"/>
    <dgm:cxn modelId="{3473FA83-A436-416C-A0BC-B8CCD0E57322}" type="presParOf" srcId="{03570756-EEFA-4319-9198-2DE93521F347}" destId="{1828D332-4D64-49D3-8DEB-7E751019B6F6}" srcOrd="5" destOrd="0" presId="urn:microsoft.com/office/officeart/2005/8/layout/vList2"/>
    <dgm:cxn modelId="{5AD5363F-4AFD-4BCA-ACA4-F9424FD00E4D}" type="presParOf" srcId="{03570756-EEFA-4319-9198-2DE93521F347}" destId="{F3D7E8CE-EB19-4A99-A520-4AB1CDA0A754}" srcOrd="6" destOrd="0" presId="urn:microsoft.com/office/officeart/2005/8/layout/vList2"/>
    <dgm:cxn modelId="{597118E9-8D6D-4489-ADF2-04379CFD95C1}" type="presParOf" srcId="{03570756-EEFA-4319-9198-2DE93521F347}" destId="{8FD82F51-CCB2-46BC-83FF-0A9158F098D2}" srcOrd="7" destOrd="0" presId="urn:microsoft.com/office/officeart/2005/8/layout/vList2"/>
    <dgm:cxn modelId="{12FF150D-7AD7-490D-8C51-DFF3B335ED5A}" type="presParOf" srcId="{03570756-EEFA-4319-9198-2DE93521F347}" destId="{68E94B3C-FDC9-47AB-ABB5-7F9EBD3CEF09}" srcOrd="8" destOrd="0" presId="urn:microsoft.com/office/officeart/2005/8/layout/vList2"/>
    <dgm:cxn modelId="{492930AB-9321-49EC-B681-2596CC2C75E3}" type="presParOf" srcId="{03570756-EEFA-4319-9198-2DE93521F347}" destId="{80A761B0-DBEF-468C-8E03-7C81DF6363FA}" srcOrd="9" destOrd="0" presId="urn:microsoft.com/office/officeart/2005/8/layout/vList2"/>
    <dgm:cxn modelId="{58A48DDF-2C45-4664-B982-47D0812795AF}" type="presParOf" srcId="{03570756-EEFA-4319-9198-2DE93521F347}" destId="{B3B178DA-30C6-4FC6-9998-E2F3D064BB15}" srcOrd="10" destOrd="0" presId="urn:microsoft.com/office/officeart/2005/8/layout/vList2"/>
    <dgm:cxn modelId="{B82C5194-2A25-4E9C-A25C-43FE04B854EB}" type="presParOf" srcId="{03570756-EEFA-4319-9198-2DE93521F347}" destId="{BC1B15B5-AA2A-429B-8E53-E6077B35CF15}" srcOrd="11" destOrd="0" presId="urn:microsoft.com/office/officeart/2005/8/layout/vList2"/>
    <dgm:cxn modelId="{9A521B4A-15F8-40A3-8164-AB5A5D3EC023}" type="presParOf" srcId="{03570756-EEFA-4319-9198-2DE93521F347}" destId="{DC7D2261-070A-4FD9-AE6D-645094B30309}" srcOrd="12" destOrd="0" presId="urn:microsoft.com/office/officeart/2005/8/layout/vList2"/>
    <dgm:cxn modelId="{7A3F90A3-195B-4C60-8089-264F98C752B5}" type="presParOf" srcId="{03570756-EEFA-4319-9198-2DE93521F347}" destId="{81BD5C72-D4D8-4B2B-96BA-58DA4FDFBEAD}" srcOrd="13" destOrd="0" presId="urn:microsoft.com/office/officeart/2005/8/layout/vList2"/>
    <dgm:cxn modelId="{9CFF05B6-BE98-4DD7-8737-31AA4898B4A6}" type="presParOf" srcId="{03570756-EEFA-4319-9198-2DE93521F347}" destId="{AC9CA2D6-6E72-47CB-A489-C164CF214418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B40A39-23E2-41B2-8F8A-3F9AF70D2156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6EECAA91-4091-43B1-B4F0-52BD23ED7B24}">
      <dgm:prSet/>
      <dgm:spPr/>
      <dgm:t>
        <a:bodyPr/>
        <a:lstStyle/>
        <a:p>
          <a:r>
            <a:rPr lang="es-ES" b="1"/>
            <a:t>Afianzar conocimientos</a:t>
          </a:r>
          <a:endParaRPr lang="es-ES"/>
        </a:p>
      </dgm:t>
    </dgm:pt>
    <dgm:pt modelId="{9DA11184-48C2-40AA-98C5-5E5F79886123}" type="parTrans" cxnId="{CADBF0CA-D22B-4E4F-A3AC-13C16CCC71F4}">
      <dgm:prSet/>
      <dgm:spPr/>
      <dgm:t>
        <a:bodyPr/>
        <a:lstStyle/>
        <a:p>
          <a:endParaRPr lang="es-ES"/>
        </a:p>
      </dgm:t>
    </dgm:pt>
    <dgm:pt modelId="{FCC31EE6-51E9-427A-A223-6FDA188FFA36}" type="sibTrans" cxnId="{CADBF0CA-D22B-4E4F-A3AC-13C16CCC71F4}">
      <dgm:prSet/>
      <dgm:spPr/>
      <dgm:t>
        <a:bodyPr/>
        <a:lstStyle/>
        <a:p>
          <a:endParaRPr lang="es-ES"/>
        </a:p>
      </dgm:t>
    </dgm:pt>
    <dgm:pt modelId="{278C15DE-BD8E-4159-A588-7D5D929271A9}">
      <dgm:prSet/>
      <dgm:spPr/>
      <dgm:t>
        <a:bodyPr/>
        <a:lstStyle/>
        <a:p>
          <a:r>
            <a:rPr lang="es-ES" dirty="0"/>
            <a:t>Redes de ordenadores</a:t>
          </a:r>
        </a:p>
      </dgm:t>
    </dgm:pt>
    <dgm:pt modelId="{695521CB-B106-42C5-96EE-2CEE9BDD96CC}" type="parTrans" cxnId="{C40DEB8F-9657-44A5-A860-DE426936D76B}">
      <dgm:prSet/>
      <dgm:spPr/>
      <dgm:t>
        <a:bodyPr/>
        <a:lstStyle/>
        <a:p>
          <a:endParaRPr lang="es-ES"/>
        </a:p>
      </dgm:t>
    </dgm:pt>
    <dgm:pt modelId="{E07D0746-001D-4EDA-BF69-BBCE50D11704}" type="sibTrans" cxnId="{C40DEB8F-9657-44A5-A860-DE426936D76B}">
      <dgm:prSet/>
      <dgm:spPr/>
      <dgm:t>
        <a:bodyPr/>
        <a:lstStyle/>
        <a:p>
          <a:endParaRPr lang="es-ES"/>
        </a:p>
      </dgm:t>
    </dgm:pt>
    <dgm:pt modelId="{0BA15B77-B4F8-4527-806E-677BA7945C90}">
      <dgm:prSet/>
      <dgm:spPr/>
      <dgm:t>
        <a:bodyPr/>
        <a:lstStyle/>
        <a:p>
          <a:r>
            <a:rPr lang="es-ES" dirty="0"/>
            <a:t>Computación distribuida</a:t>
          </a:r>
        </a:p>
      </dgm:t>
    </dgm:pt>
    <dgm:pt modelId="{DCBF881D-7A9D-4F47-8AAA-61487E902DD0}" type="parTrans" cxnId="{8A208591-EA70-4694-B443-9D285DF0C88F}">
      <dgm:prSet/>
      <dgm:spPr/>
      <dgm:t>
        <a:bodyPr/>
        <a:lstStyle/>
        <a:p>
          <a:endParaRPr lang="es-ES"/>
        </a:p>
      </dgm:t>
    </dgm:pt>
    <dgm:pt modelId="{C3496225-E395-40ED-95EC-B86C5CEF628C}" type="sibTrans" cxnId="{8A208591-EA70-4694-B443-9D285DF0C88F}">
      <dgm:prSet/>
      <dgm:spPr/>
      <dgm:t>
        <a:bodyPr/>
        <a:lstStyle/>
        <a:p>
          <a:endParaRPr lang="es-ES"/>
        </a:p>
      </dgm:t>
    </dgm:pt>
    <dgm:pt modelId="{639A4A9B-F4D1-4BB5-AFDE-BC5CDF78FE74}">
      <dgm:prSet/>
      <dgm:spPr/>
      <dgm:t>
        <a:bodyPr/>
        <a:lstStyle/>
        <a:p>
          <a:r>
            <a:rPr lang="es-ES"/>
            <a:t>Interfaces de Usuario</a:t>
          </a:r>
        </a:p>
      </dgm:t>
    </dgm:pt>
    <dgm:pt modelId="{F24EB886-BC9B-486C-9416-CB8872281BDD}" type="parTrans" cxnId="{B502DA3E-E79C-4392-A810-4D89B790A570}">
      <dgm:prSet/>
      <dgm:spPr/>
      <dgm:t>
        <a:bodyPr/>
        <a:lstStyle/>
        <a:p>
          <a:endParaRPr lang="es-ES"/>
        </a:p>
      </dgm:t>
    </dgm:pt>
    <dgm:pt modelId="{B83D4605-2CE7-49FF-BAFB-A202B30BD07B}" type="sibTrans" cxnId="{B502DA3E-E79C-4392-A810-4D89B790A570}">
      <dgm:prSet/>
      <dgm:spPr/>
      <dgm:t>
        <a:bodyPr/>
        <a:lstStyle/>
        <a:p>
          <a:endParaRPr lang="es-ES"/>
        </a:p>
      </dgm:t>
    </dgm:pt>
    <dgm:pt modelId="{D914BB0A-1B8B-4221-83A5-13CAD80DDD97}">
      <dgm:prSet/>
      <dgm:spPr/>
      <dgm:t>
        <a:bodyPr/>
        <a:lstStyle/>
        <a:p>
          <a:r>
            <a:rPr lang="es-ES" dirty="0"/>
            <a:t>Ingeniería del software</a:t>
          </a:r>
        </a:p>
      </dgm:t>
    </dgm:pt>
    <dgm:pt modelId="{36EBF203-C5FA-4C7B-8A58-627D5F2A3911}" type="parTrans" cxnId="{725FF94B-8798-4DA5-9187-A6A287DC1BCF}">
      <dgm:prSet/>
      <dgm:spPr/>
      <dgm:t>
        <a:bodyPr/>
        <a:lstStyle/>
        <a:p>
          <a:endParaRPr lang="es-ES"/>
        </a:p>
      </dgm:t>
    </dgm:pt>
    <dgm:pt modelId="{6FBF0CE8-9675-42DE-9B1D-4116C24550C6}" type="sibTrans" cxnId="{725FF94B-8798-4DA5-9187-A6A287DC1BCF}">
      <dgm:prSet/>
      <dgm:spPr/>
      <dgm:t>
        <a:bodyPr/>
        <a:lstStyle/>
        <a:p>
          <a:endParaRPr lang="es-ES"/>
        </a:p>
      </dgm:t>
    </dgm:pt>
    <dgm:pt modelId="{1CF1BA10-B875-4A0D-ABA9-D68CFBF1822C}">
      <dgm:prSet/>
      <dgm:spPr/>
      <dgm:t>
        <a:bodyPr/>
        <a:lstStyle/>
        <a:p>
          <a:r>
            <a:rPr lang="es-ES" b="1"/>
            <a:t>Adquirir conocimientos</a:t>
          </a:r>
          <a:endParaRPr lang="es-ES"/>
        </a:p>
      </dgm:t>
    </dgm:pt>
    <dgm:pt modelId="{6A31D873-C3F6-430C-98F5-944F84716F8A}" type="parTrans" cxnId="{91A362CF-13FB-4296-949A-26C6244844BD}">
      <dgm:prSet/>
      <dgm:spPr/>
      <dgm:t>
        <a:bodyPr/>
        <a:lstStyle/>
        <a:p>
          <a:endParaRPr lang="es-ES"/>
        </a:p>
      </dgm:t>
    </dgm:pt>
    <dgm:pt modelId="{523E53C3-08EC-423C-AE0C-4971EACF2CB5}" type="sibTrans" cxnId="{91A362CF-13FB-4296-949A-26C6244844BD}">
      <dgm:prSet/>
      <dgm:spPr/>
      <dgm:t>
        <a:bodyPr/>
        <a:lstStyle/>
        <a:p>
          <a:endParaRPr lang="es-ES"/>
        </a:p>
      </dgm:t>
    </dgm:pt>
    <dgm:pt modelId="{32178B96-D73F-4C6B-9D11-12AA359D9985}">
      <dgm:prSet/>
      <dgm:spPr/>
      <dgm:t>
        <a:bodyPr/>
        <a:lstStyle/>
        <a:p>
          <a:r>
            <a:rPr lang="es-ES"/>
            <a:t>Desarrollo de videojuegos</a:t>
          </a:r>
        </a:p>
      </dgm:t>
    </dgm:pt>
    <dgm:pt modelId="{A3786C04-72E9-429E-A9F0-AF9D62256FF3}" type="parTrans" cxnId="{4FC631AD-350F-485B-A239-898B5972A90C}">
      <dgm:prSet/>
      <dgm:spPr/>
      <dgm:t>
        <a:bodyPr/>
        <a:lstStyle/>
        <a:p>
          <a:endParaRPr lang="es-ES"/>
        </a:p>
      </dgm:t>
    </dgm:pt>
    <dgm:pt modelId="{091946A8-90A5-4100-8383-E7F750B7714E}" type="sibTrans" cxnId="{4FC631AD-350F-485B-A239-898B5972A90C}">
      <dgm:prSet/>
      <dgm:spPr/>
      <dgm:t>
        <a:bodyPr/>
        <a:lstStyle/>
        <a:p>
          <a:endParaRPr lang="es-ES"/>
        </a:p>
      </dgm:t>
    </dgm:pt>
    <dgm:pt modelId="{F4A412A7-1B8F-41B7-9358-3C4BD14A9EF7}">
      <dgm:prSet/>
      <dgm:spPr/>
      <dgm:t>
        <a:bodyPr/>
        <a:lstStyle/>
        <a:p>
          <a:r>
            <a:rPr lang="es-ES"/>
            <a:t>Topologías multijugador</a:t>
          </a:r>
        </a:p>
      </dgm:t>
    </dgm:pt>
    <dgm:pt modelId="{26CB40A2-ADF9-42BF-8DDD-65E5767710A0}" type="parTrans" cxnId="{826725FA-8087-4E54-9108-4FEE5E90256C}">
      <dgm:prSet/>
      <dgm:spPr/>
      <dgm:t>
        <a:bodyPr/>
        <a:lstStyle/>
        <a:p>
          <a:endParaRPr lang="es-ES"/>
        </a:p>
      </dgm:t>
    </dgm:pt>
    <dgm:pt modelId="{B74F004E-29DD-4C55-AC4E-B74332ED398B}" type="sibTrans" cxnId="{826725FA-8087-4E54-9108-4FEE5E90256C}">
      <dgm:prSet/>
      <dgm:spPr/>
      <dgm:t>
        <a:bodyPr/>
        <a:lstStyle/>
        <a:p>
          <a:endParaRPr lang="es-ES"/>
        </a:p>
      </dgm:t>
    </dgm:pt>
    <dgm:pt modelId="{7EE1B745-DB0B-44F6-BE0E-1151A2FEB8A1}" type="pres">
      <dgm:prSet presAssocID="{ECB40A39-23E2-41B2-8F8A-3F9AF70D2156}" presName="Name0" presStyleCnt="0">
        <dgm:presLayoutVars>
          <dgm:dir/>
          <dgm:animLvl val="lvl"/>
          <dgm:resizeHandles val="exact"/>
        </dgm:presLayoutVars>
      </dgm:prSet>
      <dgm:spPr/>
    </dgm:pt>
    <dgm:pt modelId="{9D77148D-115E-4AEB-9DE3-DD459F05907A}" type="pres">
      <dgm:prSet presAssocID="{6EECAA91-4091-43B1-B4F0-52BD23ED7B24}" presName="linNode" presStyleCnt="0"/>
      <dgm:spPr/>
    </dgm:pt>
    <dgm:pt modelId="{0CFED94F-2C07-40E7-8F47-0629689BA783}" type="pres">
      <dgm:prSet presAssocID="{6EECAA91-4091-43B1-B4F0-52BD23ED7B2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51C9579F-73EB-41A8-AD7F-A6373894B0B7}" type="pres">
      <dgm:prSet presAssocID="{6EECAA91-4091-43B1-B4F0-52BD23ED7B24}" presName="descendantText" presStyleLbl="alignAccFollowNode1" presStyleIdx="0" presStyleCnt="2">
        <dgm:presLayoutVars>
          <dgm:bulletEnabled val="1"/>
        </dgm:presLayoutVars>
      </dgm:prSet>
      <dgm:spPr/>
    </dgm:pt>
    <dgm:pt modelId="{B339A2DD-462B-41D7-99F9-BE646872DAC6}" type="pres">
      <dgm:prSet presAssocID="{FCC31EE6-51E9-427A-A223-6FDA188FFA36}" presName="sp" presStyleCnt="0"/>
      <dgm:spPr/>
    </dgm:pt>
    <dgm:pt modelId="{0F6A6AC2-4468-44F6-A7B4-619C17725311}" type="pres">
      <dgm:prSet presAssocID="{1CF1BA10-B875-4A0D-ABA9-D68CFBF1822C}" presName="linNode" presStyleCnt="0"/>
      <dgm:spPr/>
    </dgm:pt>
    <dgm:pt modelId="{0BA7382A-761F-46BC-80D4-0555E7EF0091}" type="pres">
      <dgm:prSet presAssocID="{1CF1BA10-B875-4A0D-ABA9-D68CFBF1822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0CA1D849-5299-47DE-84F3-13E9B6F3F34F}" type="pres">
      <dgm:prSet presAssocID="{1CF1BA10-B875-4A0D-ABA9-D68CFBF1822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549BC0A-CB71-4EA1-9094-85F57EAEA4F3}" type="presOf" srcId="{278C15DE-BD8E-4159-A588-7D5D929271A9}" destId="{51C9579F-73EB-41A8-AD7F-A6373894B0B7}" srcOrd="0" destOrd="0" presId="urn:microsoft.com/office/officeart/2005/8/layout/vList5"/>
    <dgm:cxn modelId="{52419B0E-62B0-4D55-8FBB-DE07DCB3EB9D}" type="presOf" srcId="{1CF1BA10-B875-4A0D-ABA9-D68CFBF1822C}" destId="{0BA7382A-761F-46BC-80D4-0555E7EF0091}" srcOrd="0" destOrd="0" presId="urn:microsoft.com/office/officeart/2005/8/layout/vList5"/>
    <dgm:cxn modelId="{4D17160F-DF11-42F5-8F68-ED944B0F36D7}" type="presOf" srcId="{639A4A9B-F4D1-4BB5-AFDE-BC5CDF78FE74}" destId="{51C9579F-73EB-41A8-AD7F-A6373894B0B7}" srcOrd="0" destOrd="2" presId="urn:microsoft.com/office/officeart/2005/8/layout/vList5"/>
    <dgm:cxn modelId="{5E70CD24-9456-4BB1-83B8-CD39D7DE7947}" type="presOf" srcId="{D914BB0A-1B8B-4221-83A5-13CAD80DDD97}" destId="{51C9579F-73EB-41A8-AD7F-A6373894B0B7}" srcOrd="0" destOrd="3" presId="urn:microsoft.com/office/officeart/2005/8/layout/vList5"/>
    <dgm:cxn modelId="{B502DA3E-E79C-4392-A810-4D89B790A570}" srcId="{6EECAA91-4091-43B1-B4F0-52BD23ED7B24}" destId="{639A4A9B-F4D1-4BB5-AFDE-BC5CDF78FE74}" srcOrd="2" destOrd="0" parTransId="{F24EB886-BC9B-486C-9416-CB8872281BDD}" sibTransId="{B83D4605-2CE7-49FF-BAFB-A202B30BD07B}"/>
    <dgm:cxn modelId="{96788066-A170-4CEE-9228-33C022D1EDFA}" type="presOf" srcId="{F4A412A7-1B8F-41B7-9358-3C4BD14A9EF7}" destId="{0CA1D849-5299-47DE-84F3-13E9B6F3F34F}" srcOrd="0" destOrd="1" presId="urn:microsoft.com/office/officeart/2005/8/layout/vList5"/>
    <dgm:cxn modelId="{725FF94B-8798-4DA5-9187-A6A287DC1BCF}" srcId="{6EECAA91-4091-43B1-B4F0-52BD23ED7B24}" destId="{D914BB0A-1B8B-4221-83A5-13CAD80DDD97}" srcOrd="3" destOrd="0" parTransId="{36EBF203-C5FA-4C7B-8A58-627D5F2A3911}" sibTransId="{6FBF0CE8-9675-42DE-9B1D-4116C24550C6}"/>
    <dgm:cxn modelId="{E6AF8577-3A01-432B-B68D-AF85B681BEF0}" type="presOf" srcId="{6EECAA91-4091-43B1-B4F0-52BD23ED7B24}" destId="{0CFED94F-2C07-40E7-8F47-0629689BA783}" srcOrd="0" destOrd="0" presId="urn:microsoft.com/office/officeart/2005/8/layout/vList5"/>
    <dgm:cxn modelId="{1B064B58-D06E-4B07-94D1-2A6E54149CD6}" type="presOf" srcId="{ECB40A39-23E2-41B2-8F8A-3F9AF70D2156}" destId="{7EE1B745-DB0B-44F6-BE0E-1151A2FEB8A1}" srcOrd="0" destOrd="0" presId="urn:microsoft.com/office/officeart/2005/8/layout/vList5"/>
    <dgm:cxn modelId="{C40DEB8F-9657-44A5-A860-DE426936D76B}" srcId="{6EECAA91-4091-43B1-B4F0-52BD23ED7B24}" destId="{278C15DE-BD8E-4159-A588-7D5D929271A9}" srcOrd="0" destOrd="0" parTransId="{695521CB-B106-42C5-96EE-2CEE9BDD96CC}" sibTransId="{E07D0746-001D-4EDA-BF69-BBCE50D11704}"/>
    <dgm:cxn modelId="{8A208591-EA70-4694-B443-9D285DF0C88F}" srcId="{6EECAA91-4091-43B1-B4F0-52BD23ED7B24}" destId="{0BA15B77-B4F8-4527-806E-677BA7945C90}" srcOrd="1" destOrd="0" parTransId="{DCBF881D-7A9D-4F47-8AAA-61487E902DD0}" sibTransId="{C3496225-E395-40ED-95EC-B86C5CEF628C}"/>
    <dgm:cxn modelId="{4FC631AD-350F-485B-A239-898B5972A90C}" srcId="{1CF1BA10-B875-4A0D-ABA9-D68CFBF1822C}" destId="{32178B96-D73F-4C6B-9D11-12AA359D9985}" srcOrd="0" destOrd="0" parTransId="{A3786C04-72E9-429E-A9F0-AF9D62256FF3}" sibTransId="{091946A8-90A5-4100-8383-E7F750B7714E}"/>
    <dgm:cxn modelId="{CADBF0CA-D22B-4E4F-A3AC-13C16CCC71F4}" srcId="{ECB40A39-23E2-41B2-8F8A-3F9AF70D2156}" destId="{6EECAA91-4091-43B1-B4F0-52BD23ED7B24}" srcOrd="0" destOrd="0" parTransId="{9DA11184-48C2-40AA-98C5-5E5F79886123}" sibTransId="{FCC31EE6-51E9-427A-A223-6FDA188FFA36}"/>
    <dgm:cxn modelId="{91A362CF-13FB-4296-949A-26C6244844BD}" srcId="{ECB40A39-23E2-41B2-8F8A-3F9AF70D2156}" destId="{1CF1BA10-B875-4A0D-ABA9-D68CFBF1822C}" srcOrd="1" destOrd="0" parTransId="{6A31D873-C3F6-430C-98F5-944F84716F8A}" sibTransId="{523E53C3-08EC-423C-AE0C-4971EACF2CB5}"/>
    <dgm:cxn modelId="{E77D53DF-7E62-4C2E-BCD6-29E2854E3262}" type="presOf" srcId="{32178B96-D73F-4C6B-9D11-12AA359D9985}" destId="{0CA1D849-5299-47DE-84F3-13E9B6F3F34F}" srcOrd="0" destOrd="0" presId="urn:microsoft.com/office/officeart/2005/8/layout/vList5"/>
    <dgm:cxn modelId="{9372A6E2-3713-4885-BB21-6D0183DF961E}" type="presOf" srcId="{0BA15B77-B4F8-4527-806E-677BA7945C90}" destId="{51C9579F-73EB-41A8-AD7F-A6373894B0B7}" srcOrd="0" destOrd="1" presId="urn:microsoft.com/office/officeart/2005/8/layout/vList5"/>
    <dgm:cxn modelId="{826725FA-8087-4E54-9108-4FEE5E90256C}" srcId="{1CF1BA10-B875-4A0D-ABA9-D68CFBF1822C}" destId="{F4A412A7-1B8F-41B7-9358-3C4BD14A9EF7}" srcOrd="1" destOrd="0" parTransId="{26CB40A2-ADF9-42BF-8DDD-65E5767710A0}" sibTransId="{B74F004E-29DD-4C55-AC4E-B74332ED398B}"/>
    <dgm:cxn modelId="{ED12DD61-BD39-4FE1-ADEF-F7B9786ACE49}" type="presParOf" srcId="{7EE1B745-DB0B-44F6-BE0E-1151A2FEB8A1}" destId="{9D77148D-115E-4AEB-9DE3-DD459F05907A}" srcOrd="0" destOrd="0" presId="urn:microsoft.com/office/officeart/2005/8/layout/vList5"/>
    <dgm:cxn modelId="{FFAFD356-5519-42D3-9D69-37AFE1C19AE7}" type="presParOf" srcId="{9D77148D-115E-4AEB-9DE3-DD459F05907A}" destId="{0CFED94F-2C07-40E7-8F47-0629689BA783}" srcOrd="0" destOrd="0" presId="urn:microsoft.com/office/officeart/2005/8/layout/vList5"/>
    <dgm:cxn modelId="{73E8AF71-07C2-49D0-9A6B-29E672C2AF2E}" type="presParOf" srcId="{9D77148D-115E-4AEB-9DE3-DD459F05907A}" destId="{51C9579F-73EB-41A8-AD7F-A6373894B0B7}" srcOrd="1" destOrd="0" presId="urn:microsoft.com/office/officeart/2005/8/layout/vList5"/>
    <dgm:cxn modelId="{D0732FD2-82A1-498B-8869-390AEAA8C0F6}" type="presParOf" srcId="{7EE1B745-DB0B-44F6-BE0E-1151A2FEB8A1}" destId="{B339A2DD-462B-41D7-99F9-BE646872DAC6}" srcOrd="1" destOrd="0" presId="urn:microsoft.com/office/officeart/2005/8/layout/vList5"/>
    <dgm:cxn modelId="{74FFC9C5-DD6D-48C3-B1F4-30081E4906B8}" type="presParOf" srcId="{7EE1B745-DB0B-44F6-BE0E-1151A2FEB8A1}" destId="{0F6A6AC2-4468-44F6-A7B4-619C17725311}" srcOrd="2" destOrd="0" presId="urn:microsoft.com/office/officeart/2005/8/layout/vList5"/>
    <dgm:cxn modelId="{618E1A55-9AE7-411D-9E73-E0250EB02920}" type="presParOf" srcId="{0F6A6AC2-4468-44F6-A7B4-619C17725311}" destId="{0BA7382A-761F-46BC-80D4-0555E7EF0091}" srcOrd="0" destOrd="0" presId="urn:microsoft.com/office/officeart/2005/8/layout/vList5"/>
    <dgm:cxn modelId="{3E471356-DC0F-4CDA-B10E-41F15381158C}" type="presParOf" srcId="{0F6A6AC2-4468-44F6-A7B4-619C17725311}" destId="{0CA1D849-5299-47DE-84F3-13E9B6F3F3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3FF74E-F6BA-4EEE-8C29-5A4D6E7406F9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8B7E0FF6-72CA-4106-AB25-9FCCCABA4FDB}">
      <dgm:prSet/>
      <dgm:spPr/>
      <dgm:t>
        <a:bodyPr/>
        <a:lstStyle/>
        <a:p>
          <a:r>
            <a:rPr lang="es-ES" b="1" dirty="0"/>
            <a:t>Objetivo Principal</a:t>
          </a:r>
          <a:endParaRPr lang="es-ES" dirty="0"/>
        </a:p>
      </dgm:t>
    </dgm:pt>
    <dgm:pt modelId="{EBB0121C-5896-42D5-9D0E-934D44B07E50}" type="parTrans" cxnId="{986B5D96-0FBA-4ABC-9FD0-0F16DA19F184}">
      <dgm:prSet/>
      <dgm:spPr/>
      <dgm:t>
        <a:bodyPr/>
        <a:lstStyle/>
        <a:p>
          <a:endParaRPr lang="es-ES"/>
        </a:p>
      </dgm:t>
    </dgm:pt>
    <dgm:pt modelId="{C85CC3DC-8B21-4974-B410-24DB104EAED4}" type="sibTrans" cxnId="{986B5D96-0FBA-4ABC-9FD0-0F16DA19F184}">
      <dgm:prSet/>
      <dgm:spPr/>
      <dgm:t>
        <a:bodyPr/>
        <a:lstStyle/>
        <a:p>
          <a:endParaRPr lang="es-ES"/>
        </a:p>
      </dgm:t>
    </dgm:pt>
    <dgm:pt modelId="{59E540B2-8ACC-4A71-9F6E-6CC34AF180DB}">
      <dgm:prSet/>
      <dgm:spPr/>
      <dgm:t>
        <a:bodyPr/>
        <a:lstStyle/>
        <a:p>
          <a:r>
            <a:rPr lang="es-ES" dirty="0"/>
            <a:t>“Diseño y desarrollo de un prototipo funcional de un videojuego del género Roguelike y con un modo multijugador.”</a:t>
          </a:r>
        </a:p>
      </dgm:t>
    </dgm:pt>
    <dgm:pt modelId="{4D0E4C7A-A590-45D5-BDFD-0FBB806296D1}" type="parTrans" cxnId="{846CA08A-21D6-43A4-BCCE-ADB6F2D50371}">
      <dgm:prSet/>
      <dgm:spPr/>
      <dgm:t>
        <a:bodyPr/>
        <a:lstStyle/>
        <a:p>
          <a:endParaRPr lang="es-ES"/>
        </a:p>
      </dgm:t>
    </dgm:pt>
    <dgm:pt modelId="{68779D40-21B6-454F-A5D7-B37362BAA34F}" type="sibTrans" cxnId="{846CA08A-21D6-43A4-BCCE-ADB6F2D50371}">
      <dgm:prSet/>
      <dgm:spPr/>
      <dgm:t>
        <a:bodyPr/>
        <a:lstStyle/>
        <a:p>
          <a:endParaRPr lang="es-ES"/>
        </a:p>
      </dgm:t>
    </dgm:pt>
    <dgm:pt modelId="{A91EBEDD-FF55-4685-A9D8-8B73C26B5CED}" type="pres">
      <dgm:prSet presAssocID="{CC3FF74E-F6BA-4EEE-8C29-5A4D6E7406F9}" presName="linearFlow" presStyleCnt="0">
        <dgm:presLayoutVars>
          <dgm:dir/>
          <dgm:animLvl val="lvl"/>
          <dgm:resizeHandles val="exact"/>
        </dgm:presLayoutVars>
      </dgm:prSet>
      <dgm:spPr/>
    </dgm:pt>
    <dgm:pt modelId="{624868E6-49E1-43B3-8ACC-B452AF5B25F2}" type="pres">
      <dgm:prSet presAssocID="{8B7E0FF6-72CA-4106-AB25-9FCCCABA4FDB}" presName="composite" presStyleCnt="0"/>
      <dgm:spPr/>
    </dgm:pt>
    <dgm:pt modelId="{F132C969-22A6-4996-8192-7D1E06AC9B3B}" type="pres">
      <dgm:prSet presAssocID="{8B7E0FF6-72CA-4106-AB25-9FCCCABA4FDB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6B59448C-907F-4E9C-9454-4CD771AFF159}" type="pres">
      <dgm:prSet presAssocID="{8B7E0FF6-72CA-4106-AB25-9FCCCABA4FDB}" presName="parSh" presStyleLbl="node1" presStyleIdx="0" presStyleCnt="1"/>
      <dgm:spPr/>
    </dgm:pt>
    <dgm:pt modelId="{02D3C830-FF7B-4397-9B81-AD1B6F6E8AF1}" type="pres">
      <dgm:prSet presAssocID="{8B7E0FF6-72CA-4106-AB25-9FCCCABA4FDB}" presName="desTx" presStyleLbl="fgAcc1" presStyleIdx="0" presStyleCnt="1">
        <dgm:presLayoutVars>
          <dgm:bulletEnabled val="1"/>
        </dgm:presLayoutVars>
      </dgm:prSet>
      <dgm:spPr/>
    </dgm:pt>
  </dgm:ptLst>
  <dgm:cxnLst>
    <dgm:cxn modelId="{528A821C-B4BF-4231-9547-09609505AC53}" type="presOf" srcId="{8B7E0FF6-72CA-4106-AB25-9FCCCABA4FDB}" destId="{F132C969-22A6-4996-8192-7D1E06AC9B3B}" srcOrd="0" destOrd="0" presId="urn:microsoft.com/office/officeart/2005/8/layout/process3"/>
    <dgm:cxn modelId="{0334304B-8060-47E7-81D9-3C4B85512604}" type="presOf" srcId="{59E540B2-8ACC-4A71-9F6E-6CC34AF180DB}" destId="{02D3C830-FF7B-4397-9B81-AD1B6F6E8AF1}" srcOrd="0" destOrd="0" presId="urn:microsoft.com/office/officeart/2005/8/layout/process3"/>
    <dgm:cxn modelId="{1C533473-4384-4B36-9734-F3C973746C0E}" type="presOf" srcId="{CC3FF74E-F6BA-4EEE-8C29-5A4D6E7406F9}" destId="{A91EBEDD-FF55-4685-A9D8-8B73C26B5CED}" srcOrd="0" destOrd="0" presId="urn:microsoft.com/office/officeart/2005/8/layout/process3"/>
    <dgm:cxn modelId="{9DADAA56-B205-4C82-A334-EC83298A817A}" type="presOf" srcId="{8B7E0FF6-72CA-4106-AB25-9FCCCABA4FDB}" destId="{6B59448C-907F-4E9C-9454-4CD771AFF159}" srcOrd="1" destOrd="0" presId="urn:microsoft.com/office/officeart/2005/8/layout/process3"/>
    <dgm:cxn modelId="{846CA08A-21D6-43A4-BCCE-ADB6F2D50371}" srcId="{8B7E0FF6-72CA-4106-AB25-9FCCCABA4FDB}" destId="{59E540B2-8ACC-4A71-9F6E-6CC34AF180DB}" srcOrd="0" destOrd="0" parTransId="{4D0E4C7A-A590-45D5-BDFD-0FBB806296D1}" sibTransId="{68779D40-21B6-454F-A5D7-B37362BAA34F}"/>
    <dgm:cxn modelId="{986B5D96-0FBA-4ABC-9FD0-0F16DA19F184}" srcId="{CC3FF74E-F6BA-4EEE-8C29-5A4D6E7406F9}" destId="{8B7E0FF6-72CA-4106-AB25-9FCCCABA4FDB}" srcOrd="0" destOrd="0" parTransId="{EBB0121C-5896-42D5-9D0E-934D44B07E50}" sibTransId="{C85CC3DC-8B21-4974-B410-24DB104EAED4}"/>
    <dgm:cxn modelId="{B2FC943D-ACA5-45C8-A6BF-AF2973AD0017}" type="presParOf" srcId="{A91EBEDD-FF55-4685-A9D8-8B73C26B5CED}" destId="{624868E6-49E1-43B3-8ACC-B452AF5B25F2}" srcOrd="0" destOrd="0" presId="urn:microsoft.com/office/officeart/2005/8/layout/process3"/>
    <dgm:cxn modelId="{04946D04-C134-4CFA-A234-9236B6318E00}" type="presParOf" srcId="{624868E6-49E1-43B3-8ACC-B452AF5B25F2}" destId="{F132C969-22A6-4996-8192-7D1E06AC9B3B}" srcOrd="0" destOrd="0" presId="urn:microsoft.com/office/officeart/2005/8/layout/process3"/>
    <dgm:cxn modelId="{36FFE6E0-9429-4495-8ACB-DC02F6070273}" type="presParOf" srcId="{624868E6-49E1-43B3-8ACC-B452AF5B25F2}" destId="{6B59448C-907F-4E9C-9454-4CD771AFF159}" srcOrd="1" destOrd="0" presId="urn:microsoft.com/office/officeart/2005/8/layout/process3"/>
    <dgm:cxn modelId="{BE0AB364-3B7B-4B50-8BB6-AE907CA9715B}" type="presParOf" srcId="{624868E6-49E1-43B3-8ACC-B452AF5B25F2}" destId="{02D3C830-FF7B-4397-9B81-AD1B6F6E8AF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C7EBC8-DCC5-46AE-8F16-E736A32F7BCE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EBE02DFC-6EBB-4960-B53E-2B2E3133E643}">
      <dgm:prSet/>
      <dgm:spPr/>
      <dgm:t>
        <a:bodyPr/>
        <a:lstStyle/>
        <a:p>
          <a:r>
            <a:rPr lang="es-ES" b="1" dirty="0"/>
            <a:t>Objetivos secundarios</a:t>
          </a:r>
          <a:endParaRPr lang="es-ES" dirty="0"/>
        </a:p>
      </dgm:t>
    </dgm:pt>
    <dgm:pt modelId="{D1449E2F-655A-4F65-B03B-34E98F3EB6E5}" type="parTrans" cxnId="{3E292B71-D7C9-4611-8BBB-98CE741ACE0B}">
      <dgm:prSet/>
      <dgm:spPr/>
      <dgm:t>
        <a:bodyPr/>
        <a:lstStyle/>
        <a:p>
          <a:endParaRPr lang="es-ES"/>
        </a:p>
      </dgm:t>
    </dgm:pt>
    <dgm:pt modelId="{79066B92-63A4-45D2-ADD2-7F58811908E7}" type="sibTrans" cxnId="{3E292B71-D7C9-4611-8BBB-98CE741ACE0B}">
      <dgm:prSet/>
      <dgm:spPr/>
      <dgm:t>
        <a:bodyPr/>
        <a:lstStyle/>
        <a:p>
          <a:endParaRPr lang="es-ES"/>
        </a:p>
      </dgm:t>
    </dgm:pt>
    <dgm:pt modelId="{149F593B-9380-42EA-ABF5-944D9D065A9D}">
      <dgm:prSet/>
      <dgm:spPr/>
      <dgm:t>
        <a:bodyPr/>
        <a:lstStyle/>
        <a:p>
          <a:r>
            <a:rPr lang="es-ES" dirty="0"/>
            <a:t>Aprender a utilizar un motor de desarrollo.</a:t>
          </a:r>
        </a:p>
      </dgm:t>
    </dgm:pt>
    <dgm:pt modelId="{08886612-4791-4A1E-9BF0-5B2D52725A99}" type="parTrans" cxnId="{B98A09A6-8645-419C-A10D-170461299C75}">
      <dgm:prSet/>
      <dgm:spPr/>
      <dgm:t>
        <a:bodyPr/>
        <a:lstStyle/>
        <a:p>
          <a:endParaRPr lang="es-ES"/>
        </a:p>
      </dgm:t>
    </dgm:pt>
    <dgm:pt modelId="{D4287B12-DEC4-423D-961E-916DA4933FBF}" type="sibTrans" cxnId="{B98A09A6-8645-419C-A10D-170461299C75}">
      <dgm:prSet/>
      <dgm:spPr/>
      <dgm:t>
        <a:bodyPr/>
        <a:lstStyle/>
        <a:p>
          <a:endParaRPr lang="es-ES"/>
        </a:p>
      </dgm:t>
    </dgm:pt>
    <dgm:pt modelId="{DBFC6088-75B9-4E90-9333-E652EACB9AE2}">
      <dgm:prSet/>
      <dgm:spPr/>
      <dgm:t>
        <a:bodyPr/>
        <a:lstStyle/>
        <a:p>
          <a:r>
            <a:rPr lang="es-ES" dirty="0"/>
            <a:t>Aprender a programar en C#.</a:t>
          </a:r>
        </a:p>
      </dgm:t>
    </dgm:pt>
    <dgm:pt modelId="{A23ADC99-805D-4FD0-8BD8-67F2EF30AB3C}" type="parTrans" cxnId="{DFDF0EE6-FCF7-46DE-8FEA-F68E8082B1B3}">
      <dgm:prSet/>
      <dgm:spPr/>
      <dgm:t>
        <a:bodyPr/>
        <a:lstStyle/>
        <a:p>
          <a:endParaRPr lang="es-ES"/>
        </a:p>
      </dgm:t>
    </dgm:pt>
    <dgm:pt modelId="{94C36F76-CAB9-466C-B209-94CBC94EB34B}" type="sibTrans" cxnId="{DFDF0EE6-FCF7-46DE-8FEA-F68E8082B1B3}">
      <dgm:prSet/>
      <dgm:spPr/>
      <dgm:t>
        <a:bodyPr/>
        <a:lstStyle/>
        <a:p>
          <a:endParaRPr lang="es-ES"/>
        </a:p>
      </dgm:t>
    </dgm:pt>
    <dgm:pt modelId="{B216B6E7-1637-436B-9B38-9C224FFB5DEC}">
      <dgm:prSet/>
      <dgm:spPr/>
      <dgm:t>
        <a:bodyPr/>
        <a:lstStyle/>
        <a:p>
          <a:r>
            <a:rPr lang="es-ES" dirty="0"/>
            <a:t>Reforzar y profundizar en conocimientos estudiados.</a:t>
          </a:r>
        </a:p>
      </dgm:t>
    </dgm:pt>
    <dgm:pt modelId="{3B530A3C-85B5-49B5-9E6E-764AEE92B837}" type="parTrans" cxnId="{7DA87759-BC3A-4954-BE41-0EEA8774B7AA}">
      <dgm:prSet/>
      <dgm:spPr/>
      <dgm:t>
        <a:bodyPr/>
        <a:lstStyle/>
        <a:p>
          <a:endParaRPr lang="es-ES"/>
        </a:p>
      </dgm:t>
    </dgm:pt>
    <dgm:pt modelId="{70CAC131-9FA3-42CA-B9BA-D52F67635CB9}" type="sibTrans" cxnId="{7DA87759-BC3A-4954-BE41-0EEA8774B7AA}">
      <dgm:prSet/>
      <dgm:spPr/>
      <dgm:t>
        <a:bodyPr/>
        <a:lstStyle/>
        <a:p>
          <a:endParaRPr lang="es-ES"/>
        </a:p>
      </dgm:t>
    </dgm:pt>
    <dgm:pt modelId="{742BEF22-760C-4E2C-A9C7-11BC08179D8F}">
      <dgm:prSet/>
      <dgm:spPr/>
      <dgm:t>
        <a:bodyPr/>
        <a:lstStyle/>
        <a:p>
          <a:r>
            <a:rPr lang="es-ES" dirty="0"/>
            <a:t>Documentar adecuadamente todo el proceso.</a:t>
          </a:r>
        </a:p>
      </dgm:t>
    </dgm:pt>
    <dgm:pt modelId="{C1D1EBA0-4992-40A5-9AFD-D621A1706A1D}" type="parTrans" cxnId="{ECCC4435-DB2B-4850-822D-E307A316EA39}">
      <dgm:prSet/>
      <dgm:spPr/>
      <dgm:t>
        <a:bodyPr/>
        <a:lstStyle/>
        <a:p>
          <a:endParaRPr lang="es-ES"/>
        </a:p>
      </dgm:t>
    </dgm:pt>
    <dgm:pt modelId="{157F8017-FC6B-4EB8-8D2F-DE2C8A236F0A}" type="sibTrans" cxnId="{ECCC4435-DB2B-4850-822D-E307A316EA39}">
      <dgm:prSet/>
      <dgm:spPr/>
      <dgm:t>
        <a:bodyPr/>
        <a:lstStyle/>
        <a:p>
          <a:endParaRPr lang="es-ES"/>
        </a:p>
      </dgm:t>
    </dgm:pt>
    <dgm:pt modelId="{382C191C-FC63-4C9D-B899-11E34F265310}" type="pres">
      <dgm:prSet presAssocID="{22C7EBC8-DCC5-46AE-8F16-E736A32F7BCE}" presName="Name0" presStyleCnt="0">
        <dgm:presLayoutVars>
          <dgm:chMax val="7"/>
          <dgm:dir/>
          <dgm:animOne val="branch"/>
        </dgm:presLayoutVars>
      </dgm:prSet>
      <dgm:spPr/>
    </dgm:pt>
    <dgm:pt modelId="{98148D7F-17CD-4F76-A132-D73EFEC5759D}" type="pres">
      <dgm:prSet presAssocID="{EBE02DFC-6EBB-4960-B53E-2B2E3133E643}" presName="parTx1" presStyleLbl="node1" presStyleIdx="0" presStyleCnt="1"/>
      <dgm:spPr/>
    </dgm:pt>
    <dgm:pt modelId="{3BEAD2E0-B210-4A0E-A17C-B7C64D346235}" type="pres">
      <dgm:prSet presAssocID="{EBE02DFC-6EBB-4960-B53E-2B2E3133E643}" presName="spPre1" presStyleCnt="0"/>
      <dgm:spPr/>
    </dgm:pt>
    <dgm:pt modelId="{DC3AC044-A560-4B6C-B85D-86AFD2A55259}" type="pres">
      <dgm:prSet presAssocID="{EBE02DFC-6EBB-4960-B53E-2B2E3133E643}" presName="chLin1" presStyleCnt="0"/>
      <dgm:spPr/>
    </dgm:pt>
    <dgm:pt modelId="{96D34D35-06ED-46D7-A67F-017BD2D9B9E3}" type="pres">
      <dgm:prSet presAssocID="{08886612-4791-4A1E-9BF0-5B2D52725A99}" presName="Name11" presStyleLbl="parChTrans1D1" presStyleIdx="0" presStyleCnt="8"/>
      <dgm:spPr/>
    </dgm:pt>
    <dgm:pt modelId="{5E89C21A-F211-4406-961E-3CF7CB148065}" type="pres">
      <dgm:prSet presAssocID="{149F593B-9380-42EA-ABF5-944D9D065A9D}" presName="txAndLines1" presStyleCnt="0"/>
      <dgm:spPr/>
    </dgm:pt>
    <dgm:pt modelId="{71C90216-5463-4A4F-82E4-4930B9EBB5AA}" type="pres">
      <dgm:prSet presAssocID="{149F593B-9380-42EA-ABF5-944D9D065A9D}" presName="anchor1" presStyleCnt="0"/>
      <dgm:spPr/>
    </dgm:pt>
    <dgm:pt modelId="{45507FFA-2D08-4D57-A7C3-7F712C4A6780}" type="pres">
      <dgm:prSet presAssocID="{149F593B-9380-42EA-ABF5-944D9D065A9D}" presName="backup1" presStyleCnt="0"/>
      <dgm:spPr/>
    </dgm:pt>
    <dgm:pt modelId="{309DFA4B-5E89-43CA-8A23-C00803F3BBE1}" type="pres">
      <dgm:prSet presAssocID="{149F593B-9380-42EA-ABF5-944D9D065A9D}" presName="preLine1" presStyleLbl="parChTrans1D1" presStyleIdx="1" presStyleCnt="8"/>
      <dgm:spPr/>
    </dgm:pt>
    <dgm:pt modelId="{AE8EB5D1-9038-4A92-8D1C-F602E0A7F660}" type="pres">
      <dgm:prSet presAssocID="{149F593B-9380-42EA-ABF5-944D9D065A9D}" presName="desTx1" presStyleLbl="revTx" presStyleIdx="0" presStyleCnt="0">
        <dgm:presLayoutVars>
          <dgm:bulletEnabled val="1"/>
        </dgm:presLayoutVars>
      </dgm:prSet>
      <dgm:spPr/>
    </dgm:pt>
    <dgm:pt modelId="{BD1CCDA5-844D-4CDA-9CCF-1C874C5D6835}" type="pres">
      <dgm:prSet presAssocID="{A23ADC99-805D-4FD0-8BD8-67F2EF30AB3C}" presName="Name11" presStyleLbl="parChTrans1D1" presStyleIdx="2" presStyleCnt="8"/>
      <dgm:spPr/>
    </dgm:pt>
    <dgm:pt modelId="{3453EC04-9773-4350-AC65-205EDA8A8FA9}" type="pres">
      <dgm:prSet presAssocID="{DBFC6088-75B9-4E90-9333-E652EACB9AE2}" presName="txAndLines1" presStyleCnt="0"/>
      <dgm:spPr/>
    </dgm:pt>
    <dgm:pt modelId="{53932EC1-F821-4320-B428-C6AAA583E6FD}" type="pres">
      <dgm:prSet presAssocID="{DBFC6088-75B9-4E90-9333-E652EACB9AE2}" presName="anchor1" presStyleCnt="0"/>
      <dgm:spPr/>
    </dgm:pt>
    <dgm:pt modelId="{8D5966A0-7CF1-439D-A8EC-368EF188B067}" type="pres">
      <dgm:prSet presAssocID="{DBFC6088-75B9-4E90-9333-E652EACB9AE2}" presName="backup1" presStyleCnt="0"/>
      <dgm:spPr/>
    </dgm:pt>
    <dgm:pt modelId="{30A447B8-EDCC-40C0-9E03-830AA6F8EC8B}" type="pres">
      <dgm:prSet presAssocID="{DBFC6088-75B9-4E90-9333-E652EACB9AE2}" presName="preLine1" presStyleLbl="parChTrans1D1" presStyleIdx="3" presStyleCnt="8"/>
      <dgm:spPr/>
    </dgm:pt>
    <dgm:pt modelId="{DBB28CA3-3E09-4ECA-B594-BB51C598686D}" type="pres">
      <dgm:prSet presAssocID="{DBFC6088-75B9-4E90-9333-E652EACB9AE2}" presName="desTx1" presStyleLbl="revTx" presStyleIdx="0" presStyleCnt="0">
        <dgm:presLayoutVars>
          <dgm:bulletEnabled val="1"/>
        </dgm:presLayoutVars>
      </dgm:prSet>
      <dgm:spPr/>
    </dgm:pt>
    <dgm:pt modelId="{58DB2F51-4ADA-42FB-957B-689786FA4B12}" type="pres">
      <dgm:prSet presAssocID="{3B530A3C-85B5-49B5-9E6E-764AEE92B837}" presName="Name11" presStyleLbl="parChTrans1D1" presStyleIdx="4" presStyleCnt="8"/>
      <dgm:spPr/>
    </dgm:pt>
    <dgm:pt modelId="{20FA2113-7AAA-450C-815F-FEA4213C5006}" type="pres">
      <dgm:prSet presAssocID="{B216B6E7-1637-436B-9B38-9C224FFB5DEC}" presName="txAndLines1" presStyleCnt="0"/>
      <dgm:spPr/>
    </dgm:pt>
    <dgm:pt modelId="{EEE2735D-F210-472A-A1E6-3B8ADF252326}" type="pres">
      <dgm:prSet presAssocID="{B216B6E7-1637-436B-9B38-9C224FFB5DEC}" presName="anchor1" presStyleCnt="0"/>
      <dgm:spPr/>
    </dgm:pt>
    <dgm:pt modelId="{CDEC49D9-52B7-45F7-859B-F1D368B414A2}" type="pres">
      <dgm:prSet presAssocID="{B216B6E7-1637-436B-9B38-9C224FFB5DEC}" presName="backup1" presStyleCnt="0"/>
      <dgm:spPr/>
    </dgm:pt>
    <dgm:pt modelId="{07135295-8F5D-4481-AFCE-4D4F306452B0}" type="pres">
      <dgm:prSet presAssocID="{B216B6E7-1637-436B-9B38-9C224FFB5DEC}" presName="preLine1" presStyleLbl="parChTrans1D1" presStyleIdx="5" presStyleCnt="8"/>
      <dgm:spPr/>
    </dgm:pt>
    <dgm:pt modelId="{AFB73A79-EA91-4ABC-9233-EE29167DF1BA}" type="pres">
      <dgm:prSet presAssocID="{B216B6E7-1637-436B-9B38-9C224FFB5DEC}" presName="desTx1" presStyleLbl="revTx" presStyleIdx="0" presStyleCnt="0">
        <dgm:presLayoutVars>
          <dgm:bulletEnabled val="1"/>
        </dgm:presLayoutVars>
      </dgm:prSet>
      <dgm:spPr/>
    </dgm:pt>
    <dgm:pt modelId="{59BB5500-2775-477F-A93F-3ED182BF854C}" type="pres">
      <dgm:prSet presAssocID="{C1D1EBA0-4992-40A5-9AFD-D621A1706A1D}" presName="Name11" presStyleLbl="parChTrans1D1" presStyleIdx="6" presStyleCnt="8"/>
      <dgm:spPr/>
    </dgm:pt>
    <dgm:pt modelId="{44E9A802-29E1-473A-AC09-8016D47C6A3D}" type="pres">
      <dgm:prSet presAssocID="{742BEF22-760C-4E2C-A9C7-11BC08179D8F}" presName="txAndLines1" presStyleCnt="0"/>
      <dgm:spPr/>
    </dgm:pt>
    <dgm:pt modelId="{D44EE015-A7CF-4F6F-BCA7-6D71537A701C}" type="pres">
      <dgm:prSet presAssocID="{742BEF22-760C-4E2C-A9C7-11BC08179D8F}" presName="anchor1" presStyleCnt="0"/>
      <dgm:spPr/>
    </dgm:pt>
    <dgm:pt modelId="{C6D35307-8353-4E38-BF3A-6CE2CBC6E617}" type="pres">
      <dgm:prSet presAssocID="{742BEF22-760C-4E2C-A9C7-11BC08179D8F}" presName="backup1" presStyleCnt="0"/>
      <dgm:spPr/>
    </dgm:pt>
    <dgm:pt modelId="{28E17477-6A54-4373-BBC2-98542B5148F4}" type="pres">
      <dgm:prSet presAssocID="{742BEF22-760C-4E2C-A9C7-11BC08179D8F}" presName="preLine1" presStyleLbl="parChTrans1D1" presStyleIdx="7" presStyleCnt="8"/>
      <dgm:spPr/>
    </dgm:pt>
    <dgm:pt modelId="{F8BAB941-D2FC-4BB2-8711-3C27A47CD7D1}" type="pres">
      <dgm:prSet presAssocID="{742BEF22-760C-4E2C-A9C7-11BC08179D8F}" presName="desTx1" presStyleLbl="revTx" presStyleIdx="0" presStyleCnt="0">
        <dgm:presLayoutVars>
          <dgm:bulletEnabled val="1"/>
        </dgm:presLayoutVars>
      </dgm:prSet>
      <dgm:spPr/>
    </dgm:pt>
  </dgm:ptLst>
  <dgm:cxnLst>
    <dgm:cxn modelId="{2E237D04-467C-4289-B6BD-B8D66BD04377}" type="presOf" srcId="{149F593B-9380-42EA-ABF5-944D9D065A9D}" destId="{AE8EB5D1-9038-4A92-8D1C-F602E0A7F660}" srcOrd="0" destOrd="0" presId="urn:microsoft.com/office/officeart/2009/3/layout/SubStepProcess"/>
    <dgm:cxn modelId="{5729A607-BB6C-4E0A-AA94-29444B09F1D0}" type="presOf" srcId="{EBE02DFC-6EBB-4960-B53E-2B2E3133E643}" destId="{98148D7F-17CD-4F76-A132-D73EFEC5759D}" srcOrd="0" destOrd="0" presId="urn:microsoft.com/office/officeart/2009/3/layout/SubStepProcess"/>
    <dgm:cxn modelId="{ECCC4435-DB2B-4850-822D-E307A316EA39}" srcId="{EBE02DFC-6EBB-4960-B53E-2B2E3133E643}" destId="{742BEF22-760C-4E2C-A9C7-11BC08179D8F}" srcOrd="3" destOrd="0" parTransId="{C1D1EBA0-4992-40A5-9AFD-D621A1706A1D}" sibTransId="{157F8017-FC6B-4EB8-8D2F-DE2C8A236F0A}"/>
    <dgm:cxn modelId="{3E292B71-D7C9-4611-8BBB-98CE741ACE0B}" srcId="{22C7EBC8-DCC5-46AE-8F16-E736A32F7BCE}" destId="{EBE02DFC-6EBB-4960-B53E-2B2E3133E643}" srcOrd="0" destOrd="0" parTransId="{D1449E2F-655A-4F65-B03B-34E98F3EB6E5}" sibTransId="{79066B92-63A4-45D2-ADD2-7F58811908E7}"/>
    <dgm:cxn modelId="{7DA87759-BC3A-4954-BE41-0EEA8774B7AA}" srcId="{EBE02DFC-6EBB-4960-B53E-2B2E3133E643}" destId="{B216B6E7-1637-436B-9B38-9C224FFB5DEC}" srcOrd="2" destOrd="0" parTransId="{3B530A3C-85B5-49B5-9E6E-764AEE92B837}" sibTransId="{70CAC131-9FA3-42CA-B9BA-D52F67635CB9}"/>
    <dgm:cxn modelId="{B98A09A6-8645-419C-A10D-170461299C75}" srcId="{EBE02DFC-6EBB-4960-B53E-2B2E3133E643}" destId="{149F593B-9380-42EA-ABF5-944D9D065A9D}" srcOrd="0" destOrd="0" parTransId="{08886612-4791-4A1E-9BF0-5B2D52725A99}" sibTransId="{D4287B12-DEC4-423D-961E-916DA4933FBF}"/>
    <dgm:cxn modelId="{8B27B4B2-6F50-43CE-93E8-5ECBE40CA203}" type="presOf" srcId="{22C7EBC8-DCC5-46AE-8F16-E736A32F7BCE}" destId="{382C191C-FC63-4C9D-B899-11E34F265310}" srcOrd="0" destOrd="0" presId="urn:microsoft.com/office/officeart/2009/3/layout/SubStepProcess"/>
    <dgm:cxn modelId="{500B7EC1-C513-4B43-9231-8C87D7D2ABFC}" type="presOf" srcId="{742BEF22-760C-4E2C-A9C7-11BC08179D8F}" destId="{F8BAB941-D2FC-4BB2-8711-3C27A47CD7D1}" srcOrd="0" destOrd="0" presId="urn:microsoft.com/office/officeart/2009/3/layout/SubStepProcess"/>
    <dgm:cxn modelId="{B89796D7-02B6-4160-B701-E2CED9700A79}" type="presOf" srcId="{DBFC6088-75B9-4E90-9333-E652EACB9AE2}" destId="{DBB28CA3-3E09-4ECA-B594-BB51C598686D}" srcOrd="0" destOrd="0" presId="urn:microsoft.com/office/officeart/2009/3/layout/SubStepProcess"/>
    <dgm:cxn modelId="{DCFEB3DD-9C8A-4FCC-84C7-930EF12FA715}" type="presOf" srcId="{B216B6E7-1637-436B-9B38-9C224FFB5DEC}" destId="{AFB73A79-EA91-4ABC-9233-EE29167DF1BA}" srcOrd="0" destOrd="0" presId="urn:microsoft.com/office/officeart/2009/3/layout/SubStepProcess"/>
    <dgm:cxn modelId="{DFDF0EE6-FCF7-46DE-8FEA-F68E8082B1B3}" srcId="{EBE02DFC-6EBB-4960-B53E-2B2E3133E643}" destId="{DBFC6088-75B9-4E90-9333-E652EACB9AE2}" srcOrd="1" destOrd="0" parTransId="{A23ADC99-805D-4FD0-8BD8-67F2EF30AB3C}" sibTransId="{94C36F76-CAB9-466C-B209-94CBC94EB34B}"/>
    <dgm:cxn modelId="{E9264EAC-8CCA-4618-A406-6F5CA763E341}" type="presParOf" srcId="{382C191C-FC63-4C9D-B899-11E34F265310}" destId="{98148D7F-17CD-4F76-A132-D73EFEC5759D}" srcOrd="0" destOrd="0" presId="urn:microsoft.com/office/officeart/2009/3/layout/SubStepProcess"/>
    <dgm:cxn modelId="{5BE122E0-9B22-49B3-B820-902AEAB6A5CD}" type="presParOf" srcId="{382C191C-FC63-4C9D-B899-11E34F265310}" destId="{3BEAD2E0-B210-4A0E-A17C-B7C64D346235}" srcOrd="1" destOrd="0" presId="urn:microsoft.com/office/officeart/2009/3/layout/SubStepProcess"/>
    <dgm:cxn modelId="{23654B91-0C84-4B62-A9B3-2A4EBFDC9C1D}" type="presParOf" srcId="{382C191C-FC63-4C9D-B899-11E34F265310}" destId="{DC3AC044-A560-4B6C-B85D-86AFD2A55259}" srcOrd="2" destOrd="0" presId="urn:microsoft.com/office/officeart/2009/3/layout/SubStepProcess"/>
    <dgm:cxn modelId="{925CC952-FAEE-48B4-B3FC-D053D233A83E}" type="presParOf" srcId="{DC3AC044-A560-4B6C-B85D-86AFD2A55259}" destId="{96D34D35-06ED-46D7-A67F-017BD2D9B9E3}" srcOrd="0" destOrd="0" presId="urn:microsoft.com/office/officeart/2009/3/layout/SubStepProcess"/>
    <dgm:cxn modelId="{CEE772DF-6E62-4BA0-B65A-B737793FC896}" type="presParOf" srcId="{DC3AC044-A560-4B6C-B85D-86AFD2A55259}" destId="{5E89C21A-F211-4406-961E-3CF7CB148065}" srcOrd="1" destOrd="0" presId="urn:microsoft.com/office/officeart/2009/3/layout/SubStepProcess"/>
    <dgm:cxn modelId="{D4798F3A-1C4E-4EBA-9B29-056413DD782D}" type="presParOf" srcId="{5E89C21A-F211-4406-961E-3CF7CB148065}" destId="{71C90216-5463-4A4F-82E4-4930B9EBB5AA}" srcOrd="0" destOrd="0" presId="urn:microsoft.com/office/officeart/2009/3/layout/SubStepProcess"/>
    <dgm:cxn modelId="{ED37F196-852E-4377-8D36-ADA67B7539CF}" type="presParOf" srcId="{5E89C21A-F211-4406-961E-3CF7CB148065}" destId="{45507FFA-2D08-4D57-A7C3-7F712C4A6780}" srcOrd="1" destOrd="0" presId="urn:microsoft.com/office/officeart/2009/3/layout/SubStepProcess"/>
    <dgm:cxn modelId="{B1B6880A-D5C1-49CF-BB16-38517DBB6AFD}" type="presParOf" srcId="{5E89C21A-F211-4406-961E-3CF7CB148065}" destId="{309DFA4B-5E89-43CA-8A23-C00803F3BBE1}" srcOrd="2" destOrd="0" presId="urn:microsoft.com/office/officeart/2009/3/layout/SubStepProcess"/>
    <dgm:cxn modelId="{6E0E75A7-5677-49E7-BEC7-D6A55F0DED43}" type="presParOf" srcId="{5E89C21A-F211-4406-961E-3CF7CB148065}" destId="{AE8EB5D1-9038-4A92-8D1C-F602E0A7F660}" srcOrd="3" destOrd="0" presId="urn:microsoft.com/office/officeart/2009/3/layout/SubStepProcess"/>
    <dgm:cxn modelId="{02AD9DBA-4316-49F9-8111-FB4021E43906}" type="presParOf" srcId="{DC3AC044-A560-4B6C-B85D-86AFD2A55259}" destId="{BD1CCDA5-844D-4CDA-9CCF-1C874C5D6835}" srcOrd="2" destOrd="0" presId="urn:microsoft.com/office/officeart/2009/3/layout/SubStepProcess"/>
    <dgm:cxn modelId="{38DA499A-F177-4518-9D0D-7863E0BF1E23}" type="presParOf" srcId="{DC3AC044-A560-4B6C-B85D-86AFD2A55259}" destId="{3453EC04-9773-4350-AC65-205EDA8A8FA9}" srcOrd="3" destOrd="0" presId="urn:microsoft.com/office/officeart/2009/3/layout/SubStepProcess"/>
    <dgm:cxn modelId="{9E9F2242-6282-49E7-B4F7-0593FDC4B7AB}" type="presParOf" srcId="{3453EC04-9773-4350-AC65-205EDA8A8FA9}" destId="{53932EC1-F821-4320-B428-C6AAA583E6FD}" srcOrd="0" destOrd="0" presId="urn:microsoft.com/office/officeart/2009/3/layout/SubStepProcess"/>
    <dgm:cxn modelId="{29914898-9C60-4DBB-BBAE-A598A572A84E}" type="presParOf" srcId="{3453EC04-9773-4350-AC65-205EDA8A8FA9}" destId="{8D5966A0-7CF1-439D-A8EC-368EF188B067}" srcOrd="1" destOrd="0" presId="urn:microsoft.com/office/officeart/2009/3/layout/SubStepProcess"/>
    <dgm:cxn modelId="{ED1F0C07-BBFA-4BEE-A2AE-7DA3DD42C9CC}" type="presParOf" srcId="{3453EC04-9773-4350-AC65-205EDA8A8FA9}" destId="{30A447B8-EDCC-40C0-9E03-830AA6F8EC8B}" srcOrd="2" destOrd="0" presId="urn:microsoft.com/office/officeart/2009/3/layout/SubStepProcess"/>
    <dgm:cxn modelId="{1C2ECF78-50A3-47F5-AB03-533712FEF4C2}" type="presParOf" srcId="{3453EC04-9773-4350-AC65-205EDA8A8FA9}" destId="{DBB28CA3-3E09-4ECA-B594-BB51C598686D}" srcOrd="3" destOrd="0" presId="urn:microsoft.com/office/officeart/2009/3/layout/SubStepProcess"/>
    <dgm:cxn modelId="{264F3214-E034-4244-91F5-637AA486F2ED}" type="presParOf" srcId="{DC3AC044-A560-4B6C-B85D-86AFD2A55259}" destId="{58DB2F51-4ADA-42FB-957B-689786FA4B12}" srcOrd="4" destOrd="0" presId="urn:microsoft.com/office/officeart/2009/3/layout/SubStepProcess"/>
    <dgm:cxn modelId="{E73B5875-B72F-43A2-A19B-24F8E207952B}" type="presParOf" srcId="{DC3AC044-A560-4B6C-B85D-86AFD2A55259}" destId="{20FA2113-7AAA-450C-815F-FEA4213C5006}" srcOrd="5" destOrd="0" presId="urn:microsoft.com/office/officeart/2009/3/layout/SubStepProcess"/>
    <dgm:cxn modelId="{3643E21A-E416-460E-906E-5662B5FDC377}" type="presParOf" srcId="{20FA2113-7AAA-450C-815F-FEA4213C5006}" destId="{EEE2735D-F210-472A-A1E6-3B8ADF252326}" srcOrd="0" destOrd="0" presId="urn:microsoft.com/office/officeart/2009/3/layout/SubStepProcess"/>
    <dgm:cxn modelId="{81B281FF-0F4E-4AED-952A-0BA047878FE5}" type="presParOf" srcId="{20FA2113-7AAA-450C-815F-FEA4213C5006}" destId="{CDEC49D9-52B7-45F7-859B-F1D368B414A2}" srcOrd="1" destOrd="0" presId="urn:microsoft.com/office/officeart/2009/3/layout/SubStepProcess"/>
    <dgm:cxn modelId="{09EC278C-1253-49F1-A1A4-AE94916ABAFD}" type="presParOf" srcId="{20FA2113-7AAA-450C-815F-FEA4213C5006}" destId="{07135295-8F5D-4481-AFCE-4D4F306452B0}" srcOrd="2" destOrd="0" presId="urn:microsoft.com/office/officeart/2009/3/layout/SubStepProcess"/>
    <dgm:cxn modelId="{08B31873-79BB-433A-9EE1-4A0F3AAC9A60}" type="presParOf" srcId="{20FA2113-7AAA-450C-815F-FEA4213C5006}" destId="{AFB73A79-EA91-4ABC-9233-EE29167DF1BA}" srcOrd="3" destOrd="0" presId="urn:microsoft.com/office/officeart/2009/3/layout/SubStepProcess"/>
    <dgm:cxn modelId="{82F052A2-B8F7-415F-8D3D-F832FD1E23E5}" type="presParOf" srcId="{DC3AC044-A560-4B6C-B85D-86AFD2A55259}" destId="{59BB5500-2775-477F-A93F-3ED182BF854C}" srcOrd="6" destOrd="0" presId="urn:microsoft.com/office/officeart/2009/3/layout/SubStepProcess"/>
    <dgm:cxn modelId="{1AF8CF44-F59D-45B0-8857-4960F76DE5DC}" type="presParOf" srcId="{DC3AC044-A560-4B6C-B85D-86AFD2A55259}" destId="{44E9A802-29E1-473A-AC09-8016D47C6A3D}" srcOrd="7" destOrd="0" presId="urn:microsoft.com/office/officeart/2009/3/layout/SubStepProcess"/>
    <dgm:cxn modelId="{8A5FC695-0983-4001-AEE0-0507EBF696BC}" type="presParOf" srcId="{44E9A802-29E1-473A-AC09-8016D47C6A3D}" destId="{D44EE015-A7CF-4F6F-BCA7-6D71537A701C}" srcOrd="0" destOrd="0" presId="urn:microsoft.com/office/officeart/2009/3/layout/SubStepProcess"/>
    <dgm:cxn modelId="{1344FC6A-D4FD-407D-BF9B-CD72D7C2D6C3}" type="presParOf" srcId="{44E9A802-29E1-473A-AC09-8016D47C6A3D}" destId="{C6D35307-8353-4E38-BF3A-6CE2CBC6E617}" srcOrd="1" destOrd="0" presId="urn:microsoft.com/office/officeart/2009/3/layout/SubStepProcess"/>
    <dgm:cxn modelId="{0D4CE5F2-9125-4452-AC09-5FFE33B8CC5E}" type="presParOf" srcId="{44E9A802-29E1-473A-AC09-8016D47C6A3D}" destId="{28E17477-6A54-4373-BBC2-98542B5148F4}" srcOrd="2" destOrd="0" presId="urn:microsoft.com/office/officeart/2009/3/layout/SubStepProcess"/>
    <dgm:cxn modelId="{97F2BCE2-CB80-4FAB-B4DC-C57F66DDF2EE}" type="presParOf" srcId="{44E9A802-29E1-473A-AC09-8016D47C6A3D}" destId="{F8BAB941-D2FC-4BB2-8711-3C27A47CD7D1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D267B1-32AB-4128-BE47-6CBCEF9864F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6F896DD6-2913-4E66-859D-FE5DEA6FDA8F}">
      <dgm:prSet/>
      <dgm:spPr/>
      <dgm:t>
        <a:bodyPr/>
        <a:lstStyle/>
        <a:p>
          <a:r>
            <a:rPr lang="es-ES"/>
            <a:t>Videojuegos multijugador</a:t>
          </a:r>
        </a:p>
      </dgm:t>
    </dgm:pt>
    <dgm:pt modelId="{767E5E6C-586F-4CC5-8510-4FE1FB11A2C9}" type="parTrans" cxnId="{FA65E06C-F906-4087-AD96-438E2E023160}">
      <dgm:prSet/>
      <dgm:spPr/>
      <dgm:t>
        <a:bodyPr/>
        <a:lstStyle/>
        <a:p>
          <a:endParaRPr lang="es-ES"/>
        </a:p>
      </dgm:t>
    </dgm:pt>
    <dgm:pt modelId="{02C06201-5C70-4B25-B9DD-E1747CCC6F07}" type="sibTrans" cxnId="{FA65E06C-F906-4087-AD96-438E2E023160}">
      <dgm:prSet/>
      <dgm:spPr/>
      <dgm:t>
        <a:bodyPr/>
        <a:lstStyle/>
        <a:p>
          <a:endParaRPr lang="es-ES"/>
        </a:p>
      </dgm:t>
    </dgm:pt>
    <dgm:pt modelId="{44E6617F-27EC-4A5F-BB35-B09508B2F089}">
      <dgm:prSet/>
      <dgm:spPr/>
      <dgm:t>
        <a:bodyPr/>
        <a:lstStyle/>
        <a:p>
          <a:r>
            <a:rPr lang="es-ES"/>
            <a:t>Topologías de red en el diseño de videojuegos multijugador</a:t>
          </a:r>
        </a:p>
      </dgm:t>
    </dgm:pt>
    <dgm:pt modelId="{BFEFB49E-8AF5-4F57-831A-521F11F8AFFA}" type="parTrans" cxnId="{5DFF29E6-780B-4AD7-BCF4-4DC80A6F10AD}">
      <dgm:prSet/>
      <dgm:spPr/>
      <dgm:t>
        <a:bodyPr/>
        <a:lstStyle/>
        <a:p>
          <a:endParaRPr lang="es-ES"/>
        </a:p>
      </dgm:t>
    </dgm:pt>
    <dgm:pt modelId="{6AE03EFC-267E-44D2-92E0-351E3DBC1EA6}" type="sibTrans" cxnId="{5DFF29E6-780B-4AD7-BCF4-4DC80A6F10AD}">
      <dgm:prSet/>
      <dgm:spPr/>
      <dgm:t>
        <a:bodyPr/>
        <a:lstStyle/>
        <a:p>
          <a:endParaRPr lang="es-ES"/>
        </a:p>
      </dgm:t>
    </dgm:pt>
    <dgm:pt modelId="{AB5D3D6C-B1FB-41BF-B75C-5560BC5B72C0}">
      <dgm:prSet/>
      <dgm:spPr/>
      <dgm:t>
        <a:bodyPr/>
        <a:lstStyle/>
        <a:p>
          <a:r>
            <a:rPr lang="es-ES"/>
            <a:t>Desafíos en el desarrollo de videojuegos en línea</a:t>
          </a:r>
        </a:p>
      </dgm:t>
    </dgm:pt>
    <dgm:pt modelId="{407CC366-B97C-4A25-8E7F-1E78DF172C57}" type="parTrans" cxnId="{78E09CE7-6FC8-4667-B4AE-07CEE4978E26}">
      <dgm:prSet/>
      <dgm:spPr/>
      <dgm:t>
        <a:bodyPr/>
        <a:lstStyle/>
        <a:p>
          <a:endParaRPr lang="es-ES"/>
        </a:p>
      </dgm:t>
    </dgm:pt>
    <dgm:pt modelId="{4422C78C-765C-4C63-9F3E-5FCE787D5ABC}" type="sibTrans" cxnId="{78E09CE7-6FC8-4667-B4AE-07CEE4978E26}">
      <dgm:prSet/>
      <dgm:spPr/>
      <dgm:t>
        <a:bodyPr/>
        <a:lstStyle/>
        <a:p>
          <a:endParaRPr lang="es-ES"/>
        </a:p>
      </dgm:t>
    </dgm:pt>
    <dgm:pt modelId="{C3D4927C-C37F-4524-9326-78BDC35CB033}">
      <dgm:prSet/>
      <dgm:spPr/>
      <dgm:t>
        <a:bodyPr/>
        <a:lstStyle/>
        <a:p>
          <a:r>
            <a:rPr lang="es-ES" dirty="0"/>
            <a:t>El género Roguelike</a:t>
          </a:r>
        </a:p>
      </dgm:t>
    </dgm:pt>
    <dgm:pt modelId="{3CAC54E3-5DC9-4C19-9FA6-79D8ED645E29}" type="parTrans" cxnId="{54CF9064-3DE6-40C8-9F97-E8E1B0C65262}">
      <dgm:prSet/>
      <dgm:spPr/>
      <dgm:t>
        <a:bodyPr/>
        <a:lstStyle/>
        <a:p>
          <a:endParaRPr lang="es-ES"/>
        </a:p>
      </dgm:t>
    </dgm:pt>
    <dgm:pt modelId="{F1ED5251-B4F6-4170-92AD-819C60C351F1}" type="sibTrans" cxnId="{54CF9064-3DE6-40C8-9F97-E8E1B0C65262}">
      <dgm:prSet/>
      <dgm:spPr/>
      <dgm:t>
        <a:bodyPr/>
        <a:lstStyle/>
        <a:p>
          <a:endParaRPr lang="es-ES"/>
        </a:p>
      </dgm:t>
    </dgm:pt>
    <dgm:pt modelId="{04DA6A6D-CAFE-4978-9DDD-6AB471884917}">
      <dgm:prSet/>
      <dgm:spPr/>
      <dgm:t>
        <a:bodyPr/>
        <a:lstStyle/>
        <a:p>
          <a:r>
            <a:rPr lang="es-ES"/>
            <a:t>Motores de desarrollo de videojuegos</a:t>
          </a:r>
        </a:p>
      </dgm:t>
    </dgm:pt>
    <dgm:pt modelId="{43F7D355-43C0-41A7-96EA-337E399AA3C3}" type="parTrans" cxnId="{2C18CDE8-1294-429B-AF71-E40248C4C9D2}">
      <dgm:prSet/>
      <dgm:spPr/>
      <dgm:t>
        <a:bodyPr/>
        <a:lstStyle/>
        <a:p>
          <a:endParaRPr lang="es-ES"/>
        </a:p>
      </dgm:t>
    </dgm:pt>
    <dgm:pt modelId="{574A5ED2-232B-4918-B5F1-AE4A8092B6C8}" type="sibTrans" cxnId="{2C18CDE8-1294-429B-AF71-E40248C4C9D2}">
      <dgm:prSet/>
      <dgm:spPr/>
      <dgm:t>
        <a:bodyPr/>
        <a:lstStyle/>
        <a:p>
          <a:endParaRPr lang="es-ES"/>
        </a:p>
      </dgm:t>
    </dgm:pt>
    <dgm:pt modelId="{AAB74899-7168-4830-9118-3A4ADCCDFFEA}" type="pres">
      <dgm:prSet presAssocID="{B6D267B1-32AB-4128-BE47-6CBCEF9864F8}" presName="Name0" presStyleCnt="0">
        <dgm:presLayoutVars>
          <dgm:chMax val="7"/>
          <dgm:chPref val="7"/>
          <dgm:dir/>
        </dgm:presLayoutVars>
      </dgm:prSet>
      <dgm:spPr/>
    </dgm:pt>
    <dgm:pt modelId="{2C255832-393A-4288-9854-0E367AA6FC66}" type="pres">
      <dgm:prSet presAssocID="{B6D267B1-32AB-4128-BE47-6CBCEF9864F8}" presName="Name1" presStyleCnt="0"/>
      <dgm:spPr/>
    </dgm:pt>
    <dgm:pt modelId="{77CFFB48-84DA-4834-BC0F-0B7331C37978}" type="pres">
      <dgm:prSet presAssocID="{B6D267B1-32AB-4128-BE47-6CBCEF9864F8}" presName="cycle" presStyleCnt="0"/>
      <dgm:spPr/>
    </dgm:pt>
    <dgm:pt modelId="{03E247E0-29A9-43B9-B6DE-39FEE6C04CFC}" type="pres">
      <dgm:prSet presAssocID="{B6D267B1-32AB-4128-BE47-6CBCEF9864F8}" presName="srcNode" presStyleLbl="node1" presStyleIdx="0" presStyleCnt="5"/>
      <dgm:spPr/>
    </dgm:pt>
    <dgm:pt modelId="{0D3D280B-234E-4AD4-BC7C-5A7D1C7481BF}" type="pres">
      <dgm:prSet presAssocID="{B6D267B1-32AB-4128-BE47-6CBCEF9864F8}" presName="conn" presStyleLbl="parChTrans1D2" presStyleIdx="0" presStyleCnt="1"/>
      <dgm:spPr/>
    </dgm:pt>
    <dgm:pt modelId="{B4E131E6-6A03-4221-8FDE-447F00EC2727}" type="pres">
      <dgm:prSet presAssocID="{B6D267B1-32AB-4128-BE47-6CBCEF9864F8}" presName="extraNode" presStyleLbl="node1" presStyleIdx="0" presStyleCnt="5"/>
      <dgm:spPr/>
    </dgm:pt>
    <dgm:pt modelId="{AF19C2D0-056F-405B-8D2C-70E07B2EB940}" type="pres">
      <dgm:prSet presAssocID="{B6D267B1-32AB-4128-BE47-6CBCEF9864F8}" presName="dstNode" presStyleLbl="node1" presStyleIdx="0" presStyleCnt="5"/>
      <dgm:spPr/>
    </dgm:pt>
    <dgm:pt modelId="{9088FA55-DC83-4B78-AECA-07E5F9D799D9}" type="pres">
      <dgm:prSet presAssocID="{6F896DD6-2913-4E66-859D-FE5DEA6FDA8F}" presName="text_1" presStyleLbl="node1" presStyleIdx="0" presStyleCnt="5">
        <dgm:presLayoutVars>
          <dgm:bulletEnabled val="1"/>
        </dgm:presLayoutVars>
      </dgm:prSet>
      <dgm:spPr/>
    </dgm:pt>
    <dgm:pt modelId="{28F7A113-7C05-40BF-9AA5-31D24A00B9B4}" type="pres">
      <dgm:prSet presAssocID="{6F896DD6-2913-4E66-859D-FE5DEA6FDA8F}" presName="accent_1" presStyleCnt="0"/>
      <dgm:spPr/>
    </dgm:pt>
    <dgm:pt modelId="{37C9E7BC-73C8-4A6E-B30D-E34891808D44}" type="pres">
      <dgm:prSet presAssocID="{6F896DD6-2913-4E66-859D-FE5DEA6FDA8F}" presName="accentRepeatNode" presStyleLbl="solidFgAcc1" presStyleIdx="0" presStyleCnt="5"/>
      <dgm:spPr/>
    </dgm:pt>
    <dgm:pt modelId="{B2FE05B1-BD3C-4105-B14D-929EDB9E9AE0}" type="pres">
      <dgm:prSet presAssocID="{44E6617F-27EC-4A5F-BB35-B09508B2F089}" presName="text_2" presStyleLbl="node1" presStyleIdx="1" presStyleCnt="5">
        <dgm:presLayoutVars>
          <dgm:bulletEnabled val="1"/>
        </dgm:presLayoutVars>
      </dgm:prSet>
      <dgm:spPr/>
    </dgm:pt>
    <dgm:pt modelId="{B9C8D959-4CF6-499C-880F-653927B02C5C}" type="pres">
      <dgm:prSet presAssocID="{44E6617F-27EC-4A5F-BB35-B09508B2F089}" presName="accent_2" presStyleCnt="0"/>
      <dgm:spPr/>
    </dgm:pt>
    <dgm:pt modelId="{B2F20111-9A74-48A9-986F-902FCB98997B}" type="pres">
      <dgm:prSet presAssocID="{44E6617F-27EC-4A5F-BB35-B09508B2F089}" presName="accentRepeatNode" presStyleLbl="solidFgAcc1" presStyleIdx="1" presStyleCnt="5"/>
      <dgm:spPr/>
    </dgm:pt>
    <dgm:pt modelId="{D1677BF3-9B29-4F47-85F2-2400FE695858}" type="pres">
      <dgm:prSet presAssocID="{AB5D3D6C-B1FB-41BF-B75C-5560BC5B72C0}" presName="text_3" presStyleLbl="node1" presStyleIdx="2" presStyleCnt="5">
        <dgm:presLayoutVars>
          <dgm:bulletEnabled val="1"/>
        </dgm:presLayoutVars>
      </dgm:prSet>
      <dgm:spPr/>
    </dgm:pt>
    <dgm:pt modelId="{63ACE9C1-1BEC-4A0F-8360-73D80E612573}" type="pres">
      <dgm:prSet presAssocID="{AB5D3D6C-B1FB-41BF-B75C-5560BC5B72C0}" presName="accent_3" presStyleCnt="0"/>
      <dgm:spPr/>
    </dgm:pt>
    <dgm:pt modelId="{9BFE9547-25AE-40AC-8420-4B33A35E9296}" type="pres">
      <dgm:prSet presAssocID="{AB5D3D6C-B1FB-41BF-B75C-5560BC5B72C0}" presName="accentRepeatNode" presStyleLbl="solidFgAcc1" presStyleIdx="2" presStyleCnt="5"/>
      <dgm:spPr/>
    </dgm:pt>
    <dgm:pt modelId="{9DE82A84-A0E2-4C19-B1BC-DD809907434F}" type="pres">
      <dgm:prSet presAssocID="{C3D4927C-C37F-4524-9326-78BDC35CB033}" presName="text_4" presStyleLbl="node1" presStyleIdx="3" presStyleCnt="5">
        <dgm:presLayoutVars>
          <dgm:bulletEnabled val="1"/>
        </dgm:presLayoutVars>
      </dgm:prSet>
      <dgm:spPr/>
    </dgm:pt>
    <dgm:pt modelId="{8EE30413-9B42-45E6-AB14-9CBF6697DA8B}" type="pres">
      <dgm:prSet presAssocID="{C3D4927C-C37F-4524-9326-78BDC35CB033}" presName="accent_4" presStyleCnt="0"/>
      <dgm:spPr/>
    </dgm:pt>
    <dgm:pt modelId="{3492332F-A150-495B-AE6A-978618D1CCC7}" type="pres">
      <dgm:prSet presAssocID="{C3D4927C-C37F-4524-9326-78BDC35CB033}" presName="accentRepeatNode" presStyleLbl="solidFgAcc1" presStyleIdx="3" presStyleCnt="5"/>
      <dgm:spPr/>
    </dgm:pt>
    <dgm:pt modelId="{F3DC8D74-9FAD-4693-A9C0-A1C9BBC5C342}" type="pres">
      <dgm:prSet presAssocID="{04DA6A6D-CAFE-4978-9DDD-6AB471884917}" presName="text_5" presStyleLbl="node1" presStyleIdx="4" presStyleCnt="5">
        <dgm:presLayoutVars>
          <dgm:bulletEnabled val="1"/>
        </dgm:presLayoutVars>
      </dgm:prSet>
      <dgm:spPr/>
    </dgm:pt>
    <dgm:pt modelId="{3129537D-0047-4D3C-84B2-1B0BEDA135AD}" type="pres">
      <dgm:prSet presAssocID="{04DA6A6D-CAFE-4978-9DDD-6AB471884917}" presName="accent_5" presStyleCnt="0"/>
      <dgm:spPr/>
    </dgm:pt>
    <dgm:pt modelId="{0DC2D7BF-1906-489F-AD14-0DDCB3714CE3}" type="pres">
      <dgm:prSet presAssocID="{04DA6A6D-CAFE-4978-9DDD-6AB471884917}" presName="accentRepeatNode" presStyleLbl="solidFgAcc1" presStyleIdx="4" presStyleCnt="5"/>
      <dgm:spPr/>
    </dgm:pt>
  </dgm:ptLst>
  <dgm:cxnLst>
    <dgm:cxn modelId="{E1A30505-8249-478B-87DB-49B04191B8B5}" type="presOf" srcId="{6F896DD6-2913-4E66-859D-FE5DEA6FDA8F}" destId="{9088FA55-DC83-4B78-AECA-07E5F9D799D9}" srcOrd="0" destOrd="0" presId="urn:microsoft.com/office/officeart/2008/layout/VerticalCurvedList"/>
    <dgm:cxn modelId="{54CF9064-3DE6-40C8-9F97-E8E1B0C65262}" srcId="{B6D267B1-32AB-4128-BE47-6CBCEF9864F8}" destId="{C3D4927C-C37F-4524-9326-78BDC35CB033}" srcOrd="3" destOrd="0" parTransId="{3CAC54E3-5DC9-4C19-9FA6-79D8ED645E29}" sibTransId="{F1ED5251-B4F6-4170-92AD-819C60C351F1}"/>
    <dgm:cxn modelId="{2F831447-4534-4FB2-9437-CAFE1B48C712}" type="presOf" srcId="{04DA6A6D-CAFE-4978-9DDD-6AB471884917}" destId="{F3DC8D74-9FAD-4693-A9C0-A1C9BBC5C342}" srcOrd="0" destOrd="0" presId="urn:microsoft.com/office/officeart/2008/layout/VerticalCurvedList"/>
    <dgm:cxn modelId="{BC9BA767-8CC5-43C2-B5F2-94EC7DA48E3B}" type="presOf" srcId="{02C06201-5C70-4B25-B9DD-E1747CCC6F07}" destId="{0D3D280B-234E-4AD4-BC7C-5A7D1C7481BF}" srcOrd="0" destOrd="0" presId="urn:microsoft.com/office/officeart/2008/layout/VerticalCurvedList"/>
    <dgm:cxn modelId="{FA65E06C-F906-4087-AD96-438E2E023160}" srcId="{B6D267B1-32AB-4128-BE47-6CBCEF9864F8}" destId="{6F896DD6-2913-4E66-859D-FE5DEA6FDA8F}" srcOrd="0" destOrd="0" parTransId="{767E5E6C-586F-4CC5-8510-4FE1FB11A2C9}" sibTransId="{02C06201-5C70-4B25-B9DD-E1747CCC6F07}"/>
    <dgm:cxn modelId="{FCE17482-2AA9-47F3-842C-680531B53612}" type="presOf" srcId="{B6D267B1-32AB-4128-BE47-6CBCEF9864F8}" destId="{AAB74899-7168-4830-9118-3A4ADCCDFFEA}" srcOrd="0" destOrd="0" presId="urn:microsoft.com/office/officeart/2008/layout/VerticalCurvedList"/>
    <dgm:cxn modelId="{A339DCAE-605A-4F46-AD89-7A38DE93157C}" type="presOf" srcId="{44E6617F-27EC-4A5F-BB35-B09508B2F089}" destId="{B2FE05B1-BD3C-4105-B14D-929EDB9E9AE0}" srcOrd="0" destOrd="0" presId="urn:microsoft.com/office/officeart/2008/layout/VerticalCurvedList"/>
    <dgm:cxn modelId="{E99211C9-99E1-40FA-B6F8-D21321964871}" type="presOf" srcId="{C3D4927C-C37F-4524-9326-78BDC35CB033}" destId="{9DE82A84-A0E2-4C19-B1BC-DD809907434F}" srcOrd="0" destOrd="0" presId="urn:microsoft.com/office/officeart/2008/layout/VerticalCurvedList"/>
    <dgm:cxn modelId="{955D48D9-9633-4A1C-B8D2-DA5F0C9E24C4}" type="presOf" srcId="{AB5D3D6C-B1FB-41BF-B75C-5560BC5B72C0}" destId="{D1677BF3-9B29-4F47-85F2-2400FE695858}" srcOrd="0" destOrd="0" presId="urn:microsoft.com/office/officeart/2008/layout/VerticalCurvedList"/>
    <dgm:cxn modelId="{5DFF29E6-780B-4AD7-BCF4-4DC80A6F10AD}" srcId="{B6D267B1-32AB-4128-BE47-6CBCEF9864F8}" destId="{44E6617F-27EC-4A5F-BB35-B09508B2F089}" srcOrd="1" destOrd="0" parTransId="{BFEFB49E-8AF5-4F57-831A-521F11F8AFFA}" sibTransId="{6AE03EFC-267E-44D2-92E0-351E3DBC1EA6}"/>
    <dgm:cxn modelId="{78E09CE7-6FC8-4667-B4AE-07CEE4978E26}" srcId="{B6D267B1-32AB-4128-BE47-6CBCEF9864F8}" destId="{AB5D3D6C-B1FB-41BF-B75C-5560BC5B72C0}" srcOrd="2" destOrd="0" parTransId="{407CC366-B97C-4A25-8E7F-1E78DF172C57}" sibTransId="{4422C78C-765C-4C63-9F3E-5FCE787D5ABC}"/>
    <dgm:cxn modelId="{2C18CDE8-1294-429B-AF71-E40248C4C9D2}" srcId="{B6D267B1-32AB-4128-BE47-6CBCEF9864F8}" destId="{04DA6A6D-CAFE-4978-9DDD-6AB471884917}" srcOrd="4" destOrd="0" parTransId="{43F7D355-43C0-41A7-96EA-337E399AA3C3}" sibTransId="{574A5ED2-232B-4918-B5F1-AE4A8092B6C8}"/>
    <dgm:cxn modelId="{78BEFD6A-7629-4FBA-994F-093E5603CF7E}" type="presParOf" srcId="{AAB74899-7168-4830-9118-3A4ADCCDFFEA}" destId="{2C255832-393A-4288-9854-0E367AA6FC66}" srcOrd="0" destOrd="0" presId="urn:microsoft.com/office/officeart/2008/layout/VerticalCurvedList"/>
    <dgm:cxn modelId="{B65FD0CD-F4B2-453D-A67F-D95DD2EE1BA7}" type="presParOf" srcId="{2C255832-393A-4288-9854-0E367AA6FC66}" destId="{77CFFB48-84DA-4834-BC0F-0B7331C37978}" srcOrd="0" destOrd="0" presId="urn:microsoft.com/office/officeart/2008/layout/VerticalCurvedList"/>
    <dgm:cxn modelId="{2A09800C-60AD-402B-84CF-FF3A79D2664C}" type="presParOf" srcId="{77CFFB48-84DA-4834-BC0F-0B7331C37978}" destId="{03E247E0-29A9-43B9-B6DE-39FEE6C04CFC}" srcOrd="0" destOrd="0" presId="urn:microsoft.com/office/officeart/2008/layout/VerticalCurvedList"/>
    <dgm:cxn modelId="{B58FD198-7538-45EA-96E6-1B28E6823A05}" type="presParOf" srcId="{77CFFB48-84DA-4834-BC0F-0B7331C37978}" destId="{0D3D280B-234E-4AD4-BC7C-5A7D1C7481BF}" srcOrd="1" destOrd="0" presId="urn:microsoft.com/office/officeart/2008/layout/VerticalCurvedList"/>
    <dgm:cxn modelId="{2EB19DDB-4E2B-441F-8B51-38461E1D8C81}" type="presParOf" srcId="{77CFFB48-84DA-4834-BC0F-0B7331C37978}" destId="{B4E131E6-6A03-4221-8FDE-447F00EC2727}" srcOrd="2" destOrd="0" presId="urn:microsoft.com/office/officeart/2008/layout/VerticalCurvedList"/>
    <dgm:cxn modelId="{CFAC2F80-6DCE-488A-8023-F4AF1E179A8A}" type="presParOf" srcId="{77CFFB48-84DA-4834-BC0F-0B7331C37978}" destId="{AF19C2D0-056F-405B-8D2C-70E07B2EB940}" srcOrd="3" destOrd="0" presId="urn:microsoft.com/office/officeart/2008/layout/VerticalCurvedList"/>
    <dgm:cxn modelId="{751F528F-6560-426E-913F-FFA7213C5E47}" type="presParOf" srcId="{2C255832-393A-4288-9854-0E367AA6FC66}" destId="{9088FA55-DC83-4B78-AECA-07E5F9D799D9}" srcOrd="1" destOrd="0" presId="urn:microsoft.com/office/officeart/2008/layout/VerticalCurvedList"/>
    <dgm:cxn modelId="{5231C13F-39AF-45BB-A748-83BA5E94C5D1}" type="presParOf" srcId="{2C255832-393A-4288-9854-0E367AA6FC66}" destId="{28F7A113-7C05-40BF-9AA5-31D24A00B9B4}" srcOrd="2" destOrd="0" presId="urn:microsoft.com/office/officeart/2008/layout/VerticalCurvedList"/>
    <dgm:cxn modelId="{9F330CB0-71B4-4CAF-9549-1C627D5C05C3}" type="presParOf" srcId="{28F7A113-7C05-40BF-9AA5-31D24A00B9B4}" destId="{37C9E7BC-73C8-4A6E-B30D-E34891808D44}" srcOrd="0" destOrd="0" presId="urn:microsoft.com/office/officeart/2008/layout/VerticalCurvedList"/>
    <dgm:cxn modelId="{FD0E8041-F261-4099-9FDA-0990D89C0F56}" type="presParOf" srcId="{2C255832-393A-4288-9854-0E367AA6FC66}" destId="{B2FE05B1-BD3C-4105-B14D-929EDB9E9AE0}" srcOrd="3" destOrd="0" presId="urn:microsoft.com/office/officeart/2008/layout/VerticalCurvedList"/>
    <dgm:cxn modelId="{BF14D6F9-BC0A-4D29-8565-2964DC2DBC3F}" type="presParOf" srcId="{2C255832-393A-4288-9854-0E367AA6FC66}" destId="{B9C8D959-4CF6-499C-880F-653927B02C5C}" srcOrd="4" destOrd="0" presId="urn:microsoft.com/office/officeart/2008/layout/VerticalCurvedList"/>
    <dgm:cxn modelId="{5A31EB84-B086-405D-B176-3CC62E70CAD0}" type="presParOf" srcId="{B9C8D959-4CF6-499C-880F-653927B02C5C}" destId="{B2F20111-9A74-48A9-986F-902FCB98997B}" srcOrd="0" destOrd="0" presId="urn:microsoft.com/office/officeart/2008/layout/VerticalCurvedList"/>
    <dgm:cxn modelId="{48490DAE-BA87-4F04-9036-6C30B0D57476}" type="presParOf" srcId="{2C255832-393A-4288-9854-0E367AA6FC66}" destId="{D1677BF3-9B29-4F47-85F2-2400FE695858}" srcOrd="5" destOrd="0" presId="urn:microsoft.com/office/officeart/2008/layout/VerticalCurvedList"/>
    <dgm:cxn modelId="{FA1FC040-BE74-4661-A70A-D5C58D33B85B}" type="presParOf" srcId="{2C255832-393A-4288-9854-0E367AA6FC66}" destId="{63ACE9C1-1BEC-4A0F-8360-73D80E612573}" srcOrd="6" destOrd="0" presId="urn:microsoft.com/office/officeart/2008/layout/VerticalCurvedList"/>
    <dgm:cxn modelId="{C56B44CA-144C-4270-80FB-A1A6ACAD75D6}" type="presParOf" srcId="{63ACE9C1-1BEC-4A0F-8360-73D80E612573}" destId="{9BFE9547-25AE-40AC-8420-4B33A35E9296}" srcOrd="0" destOrd="0" presId="urn:microsoft.com/office/officeart/2008/layout/VerticalCurvedList"/>
    <dgm:cxn modelId="{03518BC4-FD03-4B72-9709-267AB5F7E213}" type="presParOf" srcId="{2C255832-393A-4288-9854-0E367AA6FC66}" destId="{9DE82A84-A0E2-4C19-B1BC-DD809907434F}" srcOrd="7" destOrd="0" presId="urn:microsoft.com/office/officeart/2008/layout/VerticalCurvedList"/>
    <dgm:cxn modelId="{A1E1DA65-88CA-449D-A1F1-AB1574DF76C3}" type="presParOf" srcId="{2C255832-393A-4288-9854-0E367AA6FC66}" destId="{8EE30413-9B42-45E6-AB14-9CBF6697DA8B}" srcOrd="8" destOrd="0" presId="urn:microsoft.com/office/officeart/2008/layout/VerticalCurvedList"/>
    <dgm:cxn modelId="{441F3920-7DBD-420F-AF19-B2AB8C44F996}" type="presParOf" srcId="{8EE30413-9B42-45E6-AB14-9CBF6697DA8B}" destId="{3492332F-A150-495B-AE6A-978618D1CCC7}" srcOrd="0" destOrd="0" presId="urn:microsoft.com/office/officeart/2008/layout/VerticalCurvedList"/>
    <dgm:cxn modelId="{046167C5-4EC3-40BD-B504-74EB74DE38DA}" type="presParOf" srcId="{2C255832-393A-4288-9854-0E367AA6FC66}" destId="{F3DC8D74-9FAD-4693-A9C0-A1C9BBC5C342}" srcOrd="9" destOrd="0" presId="urn:microsoft.com/office/officeart/2008/layout/VerticalCurvedList"/>
    <dgm:cxn modelId="{BE61C2A9-BE61-40B2-8709-619D037FE5DF}" type="presParOf" srcId="{2C255832-393A-4288-9854-0E367AA6FC66}" destId="{3129537D-0047-4D3C-84B2-1B0BEDA135AD}" srcOrd="10" destOrd="0" presId="urn:microsoft.com/office/officeart/2008/layout/VerticalCurvedList"/>
    <dgm:cxn modelId="{05CA4E61-1069-483C-A4F5-5095755E6856}" type="presParOf" srcId="{3129537D-0047-4D3C-84B2-1B0BEDA135AD}" destId="{0DC2D7BF-1906-489F-AD14-0DDCB3714CE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451F57-14C9-450A-A58A-25A3E86B9731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4CC31A4B-01F7-4342-BCB3-857AD0D1F7CE}">
      <dgm:prSet/>
      <dgm:spPr/>
      <dgm:t>
        <a:bodyPr/>
        <a:lstStyle/>
        <a:p>
          <a:r>
            <a:rPr lang="es-ES" b="1"/>
            <a:t>Conclusiones del estado del arte</a:t>
          </a:r>
          <a:endParaRPr lang="es-ES"/>
        </a:p>
      </dgm:t>
    </dgm:pt>
    <dgm:pt modelId="{0079C5AC-FE0E-4872-AC64-00922B5C4B6F}" type="parTrans" cxnId="{ACF52D87-D82D-4C09-9A4A-D8289BD44760}">
      <dgm:prSet/>
      <dgm:spPr/>
      <dgm:t>
        <a:bodyPr/>
        <a:lstStyle/>
        <a:p>
          <a:endParaRPr lang="es-ES"/>
        </a:p>
      </dgm:t>
    </dgm:pt>
    <dgm:pt modelId="{D193F2CA-68F1-42A3-A6C1-27FF2EC1FB0E}" type="sibTrans" cxnId="{ACF52D87-D82D-4C09-9A4A-D8289BD44760}">
      <dgm:prSet/>
      <dgm:spPr/>
      <dgm:t>
        <a:bodyPr/>
        <a:lstStyle/>
        <a:p>
          <a:endParaRPr lang="es-ES"/>
        </a:p>
      </dgm:t>
    </dgm:pt>
    <dgm:pt modelId="{F7B6BF2B-AC6E-4D37-9F80-CE319BAC5370}">
      <dgm:prSet/>
      <dgm:spPr/>
      <dgm:t>
        <a:bodyPr/>
        <a:lstStyle/>
        <a:p>
          <a:r>
            <a:rPr lang="es-ES"/>
            <a:t>Topología de red cliente-anfitrión</a:t>
          </a:r>
        </a:p>
      </dgm:t>
    </dgm:pt>
    <dgm:pt modelId="{312CC945-2AA0-438C-9280-7F242E192075}" type="parTrans" cxnId="{0B309146-CE40-4512-AB01-7A421AB207B6}">
      <dgm:prSet/>
      <dgm:spPr/>
      <dgm:t>
        <a:bodyPr/>
        <a:lstStyle/>
        <a:p>
          <a:endParaRPr lang="es-ES"/>
        </a:p>
      </dgm:t>
    </dgm:pt>
    <dgm:pt modelId="{FE3B3E51-1428-4506-A43C-4143BC10ABC7}" type="sibTrans" cxnId="{0B309146-CE40-4512-AB01-7A421AB207B6}">
      <dgm:prSet/>
      <dgm:spPr/>
      <dgm:t>
        <a:bodyPr/>
        <a:lstStyle/>
        <a:p>
          <a:endParaRPr lang="es-ES"/>
        </a:p>
      </dgm:t>
    </dgm:pt>
    <dgm:pt modelId="{642E2ACA-3C9F-4875-8403-EA78BF675C49}">
      <dgm:prSet/>
      <dgm:spPr/>
      <dgm:t>
        <a:bodyPr/>
        <a:lstStyle/>
        <a:p>
          <a:r>
            <a:rPr lang="es-ES"/>
            <a:t>Uso de un servidor de retransmisión</a:t>
          </a:r>
        </a:p>
      </dgm:t>
    </dgm:pt>
    <dgm:pt modelId="{E026DAB0-9AA8-4D40-8CEC-DEC2C41B71E7}" type="parTrans" cxnId="{CE1917B1-7B7A-4388-8261-9CC51D92CF94}">
      <dgm:prSet/>
      <dgm:spPr/>
      <dgm:t>
        <a:bodyPr/>
        <a:lstStyle/>
        <a:p>
          <a:endParaRPr lang="es-ES"/>
        </a:p>
      </dgm:t>
    </dgm:pt>
    <dgm:pt modelId="{6D162C45-FE0D-4F17-9FED-70E42DA73C37}" type="sibTrans" cxnId="{CE1917B1-7B7A-4388-8261-9CC51D92CF94}">
      <dgm:prSet/>
      <dgm:spPr/>
      <dgm:t>
        <a:bodyPr/>
        <a:lstStyle/>
        <a:p>
          <a:endParaRPr lang="es-ES"/>
        </a:p>
      </dgm:t>
    </dgm:pt>
    <dgm:pt modelId="{00326321-23E9-41B3-AAE8-D3F67BFF13C7}">
      <dgm:prSet/>
      <dgm:spPr/>
      <dgm:t>
        <a:bodyPr/>
        <a:lstStyle/>
        <a:p>
          <a:r>
            <a:rPr lang="es-ES"/>
            <a:t>Uso del motor Unity Engine</a:t>
          </a:r>
        </a:p>
      </dgm:t>
    </dgm:pt>
    <dgm:pt modelId="{38F38654-4A57-4F0A-A11B-605892BF9FBC}" type="parTrans" cxnId="{13D5DD82-A01D-408B-A443-53BA7F7CB3C8}">
      <dgm:prSet/>
      <dgm:spPr/>
      <dgm:t>
        <a:bodyPr/>
        <a:lstStyle/>
        <a:p>
          <a:endParaRPr lang="es-ES"/>
        </a:p>
      </dgm:t>
    </dgm:pt>
    <dgm:pt modelId="{43C5331D-033D-44D1-BF35-64530C7DF62C}" type="sibTrans" cxnId="{13D5DD82-A01D-408B-A443-53BA7F7CB3C8}">
      <dgm:prSet/>
      <dgm:spPr/>
      <dgm:t>
        <a:bodyPr/>
        <a:lstStyle/>
        <a:p>
          <a:endParaRPr lang="es-ES"/>
        </a:p>
      </dgm:t>
    </dgm:pt>
    <dgm:pt modelId="{BB789D2A-0C9C-42A0-9C23-1653FCFFB682}" type="pres">
      <dgm:prSet presAssocID="{96451F57-14C9-450A-A58A-25A3E86B9731}" presName="theList" presStyleCnt="0">
        <dgm:presLayoutVars>
          <dgm:dir/>
          <dgm:animLvl val="lvl"/>
          <dgm:resizeHandles val="exact"/>
        </dgm:presLayoutVars>
      </dgm:prSet>
      <dgm:spPr/>
    </dgm:pt>
    <dgm:pt modelId="{FDCE7323-C03E-46E8-98A3-2854C74E688B}" type="pres">
      <dgm:prSet presAssocID="{4CC31A4B-01F7-4342-BCB3-857AD0D1F7CE}" presName="compNode" presStyleCnt="0"/>
      <dgm:spPr/>
    </dgm:pt>
    <dgm:pt modelId="{D444D357-4C2A-4C1B-89E7-C52486143E5E}" type="pres">
      <dgm:prSet presAssocID="{4CC31A4B-01F7-4342-BCB3-857AD0D1F7CE}" presName="aNode" presStyleLbl="bgShp" presStyleIdx="0" presStyleCnt="1"/>
      <dgm:spPr/>
    </dgm:pt>
    <dgm:pt modelId="{5D2069BA-DDEB-4170-B712-B33BBCD1BFE6}" type="pres">
      <dgm:prSet presAssocID="{4CC31A4B-01F7-4342-BCB3-857AD0D1F7CE}" presName="textNode" presStyleLbl="bgShp" presStyleIdx="0" presStyleCnt="1"/>
      <dgm:spPr/>
    </dgm:pt>
    <dgm:pt modelId="{4DFED370-B01A-45B1-9FAF-85191D49D2C6}" type="pres">
      <dgm:prSet presAssocID="{4CC31A4B-01F7-4342-BCB3-857AD0D1F7CE}" presName="compChildNode" presStyleCnt="0"/>
      <dgm:spPr/>
    </dgm:pt>
    <dgm:pt modelId="{27D56E36-CD65-423C-B88D-916C36EBF8D0}" type="pres">
      <dgm:prSet presAssocID="{4CC31A4B-01F7-4342-BCB3-857AD0D1F7CE}" presName="theInnerList" presStyleCnt="0"/>
      <dgm:spPr/>
    </dgm:pt>
    <dgm:pt modelId="{5F8276AF-DEE7-4B4D-B387-B49316A23ECB}" type="pres">
      <dgm:prSet presAssocID="{F7B6BF2B-AC6E-4D37-9F80-CE319BAC5370}" presName="childNode" presStyleLbl="node1" presStyleIdx="0" presStyleCnt="3">
        <dgm:presLayoutVars>
          <dgm:bulletEnabled val="1"/>
        </dgm:presLayoutVars>
      </dgm:prSet>
      <dgm:spPr/>
    </dgm:pt>
    <dgm:pt modelId="{9B37905B-789D-4290-ADA1-A1273A6DF4B8}" type="pres">
      <dgm:prSet presAssocID="{F7B6BF2B-AC6E-4D37-9F80-CE319BAC5370}" presName="aSpace2" presStyleCnt="0"/>
      <dgm:spPr/>
    </dgm:pt>
    <dgm:pt modelId="{F2B3FC34-A78C-4A4E-803C-79DBAE26BA25}" type="pres">
      <dgm:prSet presAssocID="{642E2ACA-3C9F-4875-8403-EA78BF675C49}" presName="childNode" presStyleLbl="node1" presStyleIdx="1" presStyleCnt="3">
        <dgm:presLayoutVars>
          <dgm:bulletEnabled val="1"/>
        </dgm:presLayoutVars>
      </dgm:prSet>
      <dgm:spPr/>
    </dgm:pt>
    <dgm:pt modelId="{55D7F6A6-7330-4AEF-AF0A-90928004A45E}" type="pres">
      <dgm:prSet presAssocID="{642E2ACA-3C9F-4875-8403-EA78BF675C49}" presName="aSpace2" presStyleCnt="0"/>
      <dgm:spPr/>
    </dgm:pt>
    <dgm:pt modelId="{67E6603A-B99E-4FB8-84CB-A65503CD02F7}" type="pres">
      <dgm:prSet presAssocID="{00326321-23E9-41B3-AAE8-D3F67BFF13C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CA16CD38-D176-4DE6-B68D-6A7AA5ED3E79}" type="presOf" srcId="{4CC31A4B-01F7-4342-BCB3-857AD0D1F7CE}" destId="{D444D357-4C2A-4C1B-89E7-C52486143E5E}" srcOrd="0" destOrd="0" presId="urn:microsoft.com/office/officeart/2005/8/layout/lProcess2"/>
    <dgm:cxn modelId="{0B309146-CE40-4512-AB01-7A421AB207B6}" srcId="{4CC31A4B-01F7-4342-BCB3-857AD0D1F7CE}" destId="{F7B6BF2B-AC6E-4D37-9F80-CE319BAC5370}" srcOrd="0" destOrd="0" parTransId="{312CC945-2AA0-438C-9280-7F242E192075}" sibTransId="{FE3B3E51-1428-4506-A43C-4143BC10ABC7}"/>
    <dgm:cxn modelId="{60EE9356-995D-4E5E-8159-ACDC955E427D}" type="presOf" srcId="{4CC31A4B-01F7-4342-BCB3-857AD0D1F7CE}" destId="{5D2069BA-DDEB-4170-B712-B33BBCD1BFE6}" srcOrd="1" destOrd="0" presId="urn:microsoft.com/office/officeart/2005/8/layout/lProcess2"/>
    <dgm:cxn modelId="{13D5DD82-A01D-408B-A443-53BA7F7CB3C8}" srcId="{4CC31A4B-01F7-4342-BCB3-857AD0D1F7CE}" destId="{00326321-23E9-41B3-AAE8-D3F67BFF13C7}" srcOrd="2" destOrd="0" parTransId="{38F38654-4A57-4F0A-A11B-605892BF9FBC}" sibTransId="{43C5331D-033D-44D1-BF35-64530C7DF62C}"/>
    <dgm:cxn modelId="{ACF52D87-D82D-4C09-9A4A-D8289BD44760}" srcId="{96451F57-14C9-450A-A58A-25A3E86B9731}" destId="{4CC31A4B-01F7-4342-BCB3-857AD0D1F7CE}" srcOrd="0" destOrd="0" parTransId="{0079C5AC-FE0E-4872-AC64-00922B5C4B6F}" sibTransId="{D193F2CA-68F1-42A3-A6C1-27FF2EC1FB0E}"/>
    <dgm:cxn modelId="{9381F78A-89AE-4862-9701-8C5BCECAE222}" type="presOf" srcId="{00326321-23E9-41B3-AAE8-D3F67BFF13C7}" destId="{67E6603A-B99E-4FB8-84CB-A65503CD02F7}" srcOrd="0" destOrd="0" presId="urn:microsoft.com/office/officeart/2005/8/layout/lProcess2"/>
    <dgm:cxn modelId="{9A9E038B-B5E3-44A0-BBC0-44B5EE92EC25}" type="presOf" srcId="{96451F57-14C9-450A-A58A-25A3E86B9731}" destId="{BB789D2A-0C9C-42A0-9C23-1653FCFFB682}" srcOrd="0" destOrd="0" presId="urn:microsoft.com/office/officeart/2005/8/layout/lProcess2"/>
    <dgm:cxn modelId="{D2C5C4A7-0AC5-46F5-8729-B5704CECBD88}" type="presOf" srcId="{642E2ACA-3C9F-4875-8403-EA78BF675C49}" destId="{F2B3FC34-A78C-4A4E-803C-79DBAE26BA25}" srcOrd="0" destOrd="0" presId="urn:microsoft.com/office/officeart/2005/8/layout/lProcess2"/>
    <dgm:cxn modelId="{CE1917B1-7B7A-4388-8261-9CC51D92CF94}" srcId="{4CC31A4B-01F7-4342-BCB3-857AD0D1F7CE}" destId="{642E2ACA-3C9F-4875-8403-EA78BF675C49}" srcOrd="1" destOrd="0" parTransId="{E026DAB0-9AA8-4D40-8CEC-DEC2C41B71E7}" sibTransId="{6D162C45-FE0D-4F17-9FED-70E42DA73C37}"/>
    <dgm:cxn modelId="{8BEB59E3-8052-43A0-928E-09593C7931E4}" type="presOf" srcId="{F7B6BF2B-AC6E-4D37-9F80-CE319BAC5370}" destId="{5F8276AF-DEE7-4B4D-B387-B49316A23ECB}" srcOrd="0" destOrd="0" presId="urn:microsoft.com/office/officeart/2005/8/layout/lProcess2"/>
    <dgm:cxn modelId="{C7779E03-D4AE-411C-936A-1EBA80E780BE}" type="presParOf" srcId="{BB789D2A-0C9C-42A0-9C23-1653FCFFB682}" destId="{FDCE7323-C03E-46E8-98A3-2854C74E688B}" srcOrd="0" destOrd="0" presId="urn:microsoft.com/office/officeart/2005/8/layout/lProcess2"/>
    <dgm:cxn modelId="{F0F2C4B5-9AD2-43AD-817F-361562482387}" type="presParOf" srcId="{FDCE7323-C03E-46E8-98A3-2854C74E688B}" destId="{D444D357-4C2A-4C1B-89E7-C52486143E5E}" srcOrd="0" destOrd="0" presId="urn:microsoft.com/office/officeart/2005/8/layout/lProcess2"/>
    <dgm:cxn modelId="{B710B3E8-A7C9-4B97-843C-F4BDBB5D2E46}" type="presParOf" srcId="{FDCE7323-C03E-46E8-98A3-2854C74E688B}" destId="{5D2069BA-DDEB-4170-B712-B33BBCD1BFE6}" srcOrd="1" destOrd="0" presId="urn:microsoft.com/office/officeart/2005/8/layout/lProcess2"/>
    <dgm:cxn modelId="{EC536ACA-AFD3-4143-959A-16A1E4367235}" type="presParOf" srcId="{FDCE7323-C03E-46E8-98A3-2854C74E688B}" destId="{4DFED370-B01A-45B1-9FAF-85191D49D2C6}" srcOrd="2" destOrd="0" presId="urn:microsoft.com/office/officeart/2005/8/layout/lProcess2"/>
    <dgm:cxn modelId="{9E9FFDB2-936F-42DB-ABF6-8D7F33706C09}" type="presParOf" srcId="{4DFED370-B01A-45B1-9FAF-85191D49D2C6}" destId="{27D56E36-CD65-423C-B88D-916C36EBF8D0}" srcOrd="0" destOrd="0" presId="urn:microsoft.com/office/officeart/2005/8/layout/lProcess2"/>
    <dgm:cxn modelId="{6E5CC1B1-15DC-497F-85B0-1AAE6A2EC39E}" type="presParOf" srcId="{27D56E36-CD65-423C-B88D-916C36EBF8D0}" destId="{5F8276AF-DEE7-4B4D-B387-B49316A23ECB}" srcOrd="0" destOrd="0" presId="urn:microsoft.com/office/officeart/2005/8/layout/lProcess2"/>
    <dgm:cxn modelId="{D29D7D93-B841-450E-8959-6C31657E3563}" type="presParOf" srcId="{27D56E36-CD65-423C-B88D-916C36EBF8D0}" destId="{9B37905B-789D-4290-ADA1-A1273A6DF4B8}" srcOrd="1" destOrd="0" presId="urn:microsoft.com/office/officeart/2005/8/layout/lProcess2"/>
    <dgm:cxn modelId="{CDA26960-BDDF-43ED-A16B-4D72DB2A9E00}" type="presParOf" srcId="{27D56E36-CD65-423C-B88D-916C36EBF8D0}" destId="{F2B3FC34-A78C-4A4E-803C-79DBAE26BA25}" srcOrd="2" destOrd="0" presId="urn:microsoft.com/office/officeart/2005/8/layout/lProcess2"/>
    <dgm:cxn modelId="{C06D9A4A-1BC1-44A0-828F-3F8E542CD0DA}" type="presParOf" srcId="{27D56E36-CD65-423C-B88D-916C36EBF8D0}" destId="{55D7F6A6-7330-4AEF-AF0A-90928004A45E}" srcOrd="3" destOrd="0" presId="urn:microsoft.com/office/officeart/2005/8/layout/lProcess2"/>
    <dgm:cxn modelId="{91413C79-C380-4801-B8B9-D13E88ECDA0E}" type="presParOf" srcId="{27D56E36-CD65-423C-B88D-916C36EBF8D0}" destId="{67E6603A-B99E-4FB8-84CB-A65503CD02F7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87A786-B1DB-46EE-B179-9FCF445DC03E}" type="doc">
      <dgm:prSet loTypeId="urn:microsoft.com/office/officeart/2008/layout/Picture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0696CEA2-0558-49FF-A74E-BB95AB1387D4}">
      <dgm:prSet/>
      <dgm:spPr/>
      <dgm:t>
        <a:bodyPr/>
        <a:lstStyle/>
        <a:p>
          <a:r>
            <a:rPr lang="es-ES" dirty="0"/>
            <a:t>3 escenarios creados:</a:t>
          </a:r>
        </a:p>
      </dgm:t>
    </dgm:pt>
    <dgm:pt modelId="{C5BFD3E1-EBD8-4A3A-B917-501CE50A7133}" type="parTrans" cxnId="{87DD5195-FC8B-46C5-8419-25303D439568}">
      <dgm:prSet/>
      <dgm:spPr/>
      <dgm:t>
        <a:bodyPr/>
        <a:lstStyle/>
        <a:p>
          <a:endParaRPr lang="es-ES"/>
        </a:p>
      </dgm:t>
    </dgm:pt>
    <dgm:pt modelId="{2F457805-E4E9-4CD7-B48F-A13135088B95}" type="sibTrans" cxnId="{87DD5195-FC8B-46C5-8419-25303D439568}">
      <dgm:prSet/>
      <dgm:spPr/>
      <dgm:t>
        <a:bodyPr/>
        <a:lstStyle/>
        <a:p>
          <a:endParaRPr lang="es-ES"/>
        </a:p>
      </dgm:t>
    </dgm:pt>
    <dgm:pt modelId="{BACEE490-DC90-4171-884F-38697B5D8002}">
      <dgm:prSet/>
      <dgm:spPr/>
      <dgm:t>
        <a:bodyPr/>
        <a:lstStyle/>
        <a:p>
          <a:r>
            <a:rPr lang="es-ES" dirty="0"/>
            <a:t>Flujo de la partida</a:t>
          </a:r>
        </a:p>
      </dgm:t>
    </dgm:pt>
    <dgm:pt modelId="{98093AAD-6DBB-41E1-8931-6F7FDE90DFF0}" type="parTrans" cxnId="{11816FA6-1039-4373-A6F7-8137752F4F50}">
      <dgm:prSet/>
      <dgm:spPr/>
      <dgm:t>
        <a:bodyPr/>
        <a:lstStyle/>
        <a:p>
          <a:endParaRPr lang="es-ES"/>
        </a:p>
      </dgm:t>
    </dgm:pt>
    <dgm:pt modelId="{729020B2-0189-4533-A5CC-006C8251FF19}" type="sibTrans" cxnId="{11816FA6-1039-4373-A6F7-8137752F4F50}">
      <dgm:prSet/>
      <dgm:spPr/>
      <dgm:t>
        <a:bodyPr/>
        <a:lstStyle/>
        <a:p>
          <a:endParaRPr lang="es-ES"/>
        </a:p>
      </dgm:t>
    </dgm:pt>
    <dgm:pt modelId="{7036CF31-3425-4372-AC6E-31D2C4CBE21E}">
      <dgm:prSet/>
      <dgm:spPr/>
      <dgm:t>
        <a:bodyPr/>
        <a:lstStyle/>
        <a:p>
          <a:r>
            <a:rPr lang="es-ES" dirty="0"/>
            <a:t>Flujo de conexión para el modo un jugador</a:t>
          </a:r>
        </a:p>
      </dgm:t>
    </dgm:pt>
    <dgm:pt modelId="{D0DCFB9E-0CB9-43AE-977D-4F1FFDAD5821}" type="parTrans" cxnId="{40A00BAF-995D-4F64-B599-ECE905427C9C}">
      <dgm:prSet/>
      <dgm:spPr/>
      <dgm:t>
        <a:bodyPr/>
        <a:lstStyle/>
        <a:p>
          <a:endParaRPr lang="es-ES"/>
        </a:p>
      </dgm:t>
    </dgm:pt>
    <dgm:pt modelId="{44340326-C01A-44B1-B2F5-E1302CAABD4B}" type="sibTrans" cxnId="{40A00BAF-995D-4F64-B599-ECE905427C9C}">
      <dgm:prSet/>
      <dgm:spPr/>
      <dgm:t>
        <a:bodyPr/>
        <a:lstStyle/>
        <a:p>
          <a:endParaRPr lang="es-ES"/>
        </a:p>
      </dgm:t>
    </dgm:pt>
    <dgm:pt modelId="{E01239DA-2BA1-40ED-80EA-67DCE51C71E5}">
      <dgm:prSet/>
      <dgm:spPr/>
      <dgm:t>
        <a:bodyPr/>
        <a:lstStyle/>
        <a:p>
          <a:r>
            <a:rPr lang="es-ES" dirty="0"/>
            <a:t>Flujo de conexión para el modo multijugador</a:t>
          </a:r>
        </a:p>
      </dgm:t>
    </dgm:pt>
    <dgm:pt modelId="{2ACA4BAC-921A-4AF4-A316-B733F363D22B}" type="parTrans" cxnId="{D0C43D87-B192-45C7-A7A1-7AC27BE9D3D7}">
      <dgm:prSet/>
      <dgm:spPr/>
      <dgm:t>
        <a:bodyPr/>
        <a:lstStyle/>
        <a:p>
          <a:endParaRPr lang="es-ES"/>
        </a:p>
      </dgm:t>
    </dgm:pt>
    <dgm:pt modelId="{6127AB8B-C28E-4298-B38D-7AFA323DB20B}" type="sibTrans" cxnId="{D0C43D87-B192-45C7-A7A1-7AC27BE9D3D7}">
      <dgm:prSet/>
      <dgm:spPr/>
      <dgm:t>
        <a:bodyPr/>
        <a:lstStyle/>
        <a:p>
          <a:endParaRPr lang="es-ES"/>
        </a:p>
      </dgm:t>
    </dgm:pt>
    <dgm:pt modelId="{3672D35E-2D0E-445F-B617-FF0706CA0935}" type="pres">
      <dgm:prSet presAssocID="{A487A786-B1DB-46EE-B179-9FCF445DC03E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DF3F0BF0-2484-4BAF-A9A5-CCF4A8D8B10C}" type="pres">
      <dgm:prSet presAssocID="{0696CEA2-0558-49FF-A74E-BB95AB1387D4}" presName="root" presStyleCnt="0">
        <dgm:presLayoutVars>
          <dgm:chMax/>
          <dgm:chPref val="4"/>
        </dgm:presLayoutVars>
      </dgm:prSet>
      <dgm:spPr/>
    </dgm:pt>
    <dgm:pt modelId="{A6E4599E-C357-45F9-BB8E-71AC2A9B97C7}" type="pres">
      <dgm:prSet presAssocID="{0696CEA2-0558-49FF-A74E-BB95AB1387D4}" presName="rootComposite" presStyleCnt="0">
        <dgm:presLayoutVars/>
      </dgm:prSet>
      <dgm:spPr/>
    </dgm:pt>
    <dgm:pt modelId="{D57E911C-ECF0-4050-8545-3FE542B06C1A}" type="pres">
      <dgm:prSet presAssocID="{0696CEA2-0558-49FF-A74E-BB95AB1387D4}" presName="rootText" presStyleLbl="node0" presStyleIdx="0" presStyleCnt="1">
        <dgm:presLayoutVars>
          <dgm:chMax/>
          <dgm:chPref val="4"/>
        </dgm:presLayoutVars>
      </dgm:prSet>
      <dgm:spPr/>
    </dgm:pt>
    <dgm:pt modelId="{5E01739D-B11E-4562-94A5-9FA839FF1185}" type="pres">
      <dgm:prSet presAssocID="{0696CEA2-0558-49FF-A74E-BB95AB1387D4}" presName="childShape" presStyleCnt="0">
        <dgm:presLayoutVars>
          <dgm:chMax val="0"/>
          <dgm:chPref val="0"/>
        </dgm:presLayoutVars>
      </dgm:prSet>
      <dgm:spPr/>
    </dgm:pt>
    <dgm:pt modelId="{5EB61156-1CFB-4CA3-8726-A4FEB8A4E140}" type="pres">
      <dgm:prSet presAssocID="{BACEE490-DC90-4171-884F-38697B5D8002}" presName="childComposite" presStyleCnt="0">
        <dgm:presLayoutVars>
          <dgm:chMax val="0"/>
          <dgm:chPref val="0"/>
        </dgm:presLayoutVars>
      </dgm:prSet>
      <dgm:spPr/>
    </dgm:pt>
    <dgm:pt modelId="{FD31B6FC-5582-4E77-96AC-70A2ABF2E3C2}" type="pres">
      <dgm:prSet presAssocID="{BACEE490-DC90-4171-884F-38697B5D8002}" presName="Image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1 con relleno sólido"/>
        </a:ext>
      </dgm:extLst>
    </dgm:pt>
    <dgm:pt modelId="{4A274AA7-D657-4588-B9D9-90F47BC6404B}" type="pres">
      <dgm:prSet presAssocID="{BACEE490-DC90-4171-884F-38697B5D8002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010A09D1-BE89-41D9-B63B-7D373CCF354B}" type="pres">
      <dgm:prSet presAssocID="{7036CF31-3425-4372-AC6E-31D2C4CBE21E}" presName="childComposite" presStyleCnt="0">
        <dgm:presLayoutVars>
          <dgm:chMax val="0"/>
          <dgm:chPref val="0"/>
        </dgm:presLayoutVars>
      </dgm:prSet>
      <dgm:spPr/>
    </dgm:pt>
    <dgm:pt modelId="{79A17515-CB3B-45A7-B6CF-D0926C293B46}" type="pres">
      <dgm:prSet presAssocID="{7036CF31-3425-4372-AC6E-31D2C4CBE21E}" presName="Image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con relleno sólido"/>
        </a:ext>
      </dgm:extLst>
    </dgm:pt>
    <dgm:pt modelId="{56B496F2-52F4-4CCF-A7CE-7586212596E6}" type="pres">
      <dgm:prSet presAssocID="{7036CF31-3425-4372-AC6E-31D2C4CBE21E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96206B7C-7DD6-4AF6-AC5A-03D299CB2A4B}" type="pres">
      <dgm:prSet presAssocID="{E01239DA-2BA1-40ED-80EA-67DCE51C71E5}" presName="childComposite" presStyleCnt="0">
        <dgm:presLayoutVars>
          <dgm:chMax val="0"/>
          <dgm:chPref val="0"/>
        </dgm:presLayoutVars>
      </dgm:prSet>
      <dgm:spPr/>
    </dgm:pt>
    <dgm:pt modelId="{B48399CB-40BD-4155-9B0D-7E9F09F1B7BB}" type="pres">
      <dgm:prSet presAssocID="{E01239DA-2BA1-40ED-80EA-67DCE51C71E5}" presName="Image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3 con relleno sólido"/>
        </a:ext>
      </dgm:extLst>
    </dgm:pt>
    <dgm:pt modelId="{92B8A2AF-7AE6-4885-A4A5-5B6C69D617D5}" type="pres">
      <dgm:prSet presAssocID="{E01239DA-2BA1-40ED-80EA-67DCE51C71E5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137A419-806F-4EEC-861A-6866575E3B4A}" type="presOf" srcId="{BACEE490-DC90-4171-884F-38697B5D8002}" destId="{4A274AA7-D657-4588-B9D9-90F47BC6404B}" srcOrd="0" destOrd="0" presId="urn:microsoft.com/office/officeart/2008/layout/PictureAccentList"/>
    <dgm:cxn modelId="{4BB52A47-A4FA-447D-A952-C9B8CA54B7D8}" type="presOf" srcId="{A487A786-B1DB-46EE-B179-9FCF445DC03E}" destId="{3672D35E-2D0E-445F-B617-FF0706CA0935}" srcOrd="0" destOrd="0" presId="urn:microsoft.com/office/officeart/2008/layout/PictureAccentList"/>
    <dgm:cxn modelId="{1A20F37C-199F-40D3-9B89-D7706CDC0FEB}" type="presOf" srcId="{E01239DA-2BA1-40ED-80EA-67DCE51C71E5}" destId="{92B8A2AF-7AE6-4885-A4A5-5B6C69D617D5}" srcOrd="0" destOrd="0" presId="urn:microsoft.com/office/officeart/2008/layout/PictureAccentList"/>
    <dgm:cxn modelId="{D0C43D87-B192-45C7-A7A1-7AC27BE9D3D7}" srcId="{0696CEA2-0558-49FF-A74E-BB95AB1387D4}" destId="{E01239DA-2BA1-40ED-80EA-67DCE51C71E5}" srcOrd="2" destOrd="0" parTransId="{2ACA4BAC-921A-4AF4-A316-B733F363D22B}" sibTransId="{6127AB8B-C28E-4298-B38D-7AFA323DB20B}"/>
    <dgm:cxn modelId="{87DD5195-FC8B-46C5-8419-25303D439568}" srcId="{A487A786-B1DB-46EE-B179-9FCF445DC03E}" destId="{0696CEA2-0558-49FF-A74E-BB95AB1387D4}" srcOrd="0" destOrd="0" parTransId="{C5BFD3E1-EBD8-4A3A-B917-501CE50A7133}" sibTransId="{2F457805-E4E9-4CD7-B48F-A13135088B95}"/>
    <dgm:cxn modelId="{7B42749F-5EA0-4F50-8061-A01CB7D3178A}" type="presOf" srcId="{7036CF31-3425-4372-AC6E-31D2C4CBE21E}" destId="{56B496F2-52F4-4CCF-A7CE-7586212596E6}" srcOrd="0" destOrd="0" presId="urn:microsoft.com/office/officeart/2008/layout/PictureAccentList"/>
    <dgm:cxn modelId="{11816FA6-1039-4373-A6F7-8137752F4F50}" srcId="{0696CEA2-0558-49FF-A74E-BB95AB1387D4}" destId="{BACEE490-DC90-4171-884F-38697B5D8002}" srcOrd="0" destOrd="0" parTransId="{98093AAD-6DBB-41E1-8931-6F7FDE90DFF0}" sibTransId="{729020B2-0189-4533-A5CC-006C8251FF19}"/>
    <dgm:cxn modelId="{40A00BAF-995D-4F64-B599-ECE905427C9C}" srcId="{0696CEA2-0558-49FF-A74E-BB95AB1387D4}" destId="{7036CF31-3425-4372-AC6E-31D2C4CBE21E}" srcOrd="1" destOrd="0" parTransId="{D0DCFB9E-0CB9-43AE-977D-4F1FFDAD5821}" sibTransId="{44340326-C01A-44B1-B2F5-E1302CAABD4B}"/>
    <dgm:cxn modelId="{75CD08CB-5A04-44C1-88EC-CBD0B65E7DB4}" type="presOf" srcId="{0696CEA2-0558-49FF-A74E-BB95AB1387D4}" destId="{D57E911C-ECF0-4050-8545-3FE542B06C1A}" srcOrd="0" destOrd="0" presId="urn:microsoft.com/office/officeart/2008/layout/PictureAccentList"/>
    <dgm:cxn modelId="{92935D15-608F-4913-888A-C182062B4CF7}" type="presParOf" srcId="{3672D35E-2D0E-445F-B617-FF0706CA0935}" destId="{DF3F0BF0-2484-4BAF-A9A5-CCF4A8D8B10C}" srcOrd="0" destOrd="0" presId="urn:microsoft.com/office/officeart/2008/layout/PictureAccentList"/>
    <dgm:cxn modelId="{AF9D068B-C2C8-4BC7-975D-6602F68137D9}" type="presParOf" srcId="{DF3F0BF0-2484-4BAF-A9A5-CCF4A8D8B10C}" destId="{A6E4599E-C357-45F9-BB8E-71AC2A9B97C7}" srcOrd="0" destOrd="0" presId="urn:microsoft.com/office/officeart/2008/layout/PictureAccentList"/>
    <dgm:cxn modelId="{660D8B1E-FEA9-4FA8-9113-07F04031CBFF}" type="presParOf" srcId="{A6E4599E-C357-45F9-BB8E-71AC2A9B97C7}" destId="{D57E911C-ECF0-4050-8545-3FE542B06C1A}" srcOrd="0" destOrd="0" presId="urn:microsoft.com/office/officeart/2008/layout/PictureAccentList"/>
    <dgm:cxn modelId="{927A1EDD-8248-41A7-81F8-F1E8145AD5B2}" type="presParOf" srcId="{DF3F0BF0-2484-4BAF-A9A5-CCF4A8D8B10C}" destId="{5E01739D-B11E-4562-94A5-9FA839FF1185}" srcOrd="1" destOrd="0" presId="urn:microsoft.com/office/officeart/2008/layout/PictureAccentList"/>
    <dgm:cxn modelId="{FE966968-13CC-478F-A7F5-1AA07AC0D74A}" type="presParOf" srcId="{5E01739D-B11E-4562-94A5-9FA839FF1185}" destId="{5EB61156-1CFB-4CA3-8726-A4FEB8A4E140}" srcOrd="0" destOrd="0" presId="urn:microsoft.com/office/officeart/2008/layout/PictureAccentList"/>
    <dgm:cxn modelId="{2BC96DBB-0BBA-4A5C-8CD7-31F2011F1559}" type="presParOf" srcId="{5EB61156-1CFB-4CA3-8726-A4FEB8A4E140}" destId="{FD31B6FC-5582-4E77-96AC-70A2ABF2E3C2}" srcOrd="0" destOrd="0" presId="urn:microsoft.com/office/officeart/2008/layout/PictureAccentList"/>
    <dgm:cxn modelId="{83E1018A-EF1E-436E-A832-41EB76976DFC}" type="presParOf" srcId="{5EB61156-1CFB-4CA3-8726-A4FEB8A4E140}" destId="{4A274AA7-D657-4588-B9D9-90F47BC6404B}" srcOrd="1" destOrd="0" presId="urn:microsoft.com/office/officeart/2008/layout/PictureAccentList"/>
    <dgm:cxn modelId="{5C1B6145-8909-454F-8DD0-8D86B7E1BCDA}" type="presParOf" srcId="{5E01739D-B11E-4562-94A5-9FA839FF1185}" destId="{010A09D1-BE89-41D9-B63B-7D373CCF354B}" srcOrd="1" destOrd="0" presId="urn:microsoft.com/office/officeart/2008/layout/PictureAccentList"/>
    <dgm:cxn modelId="{345D9BDD-008A-412B-9277-7C548B80999D}" type="presParOf" srcId="{010A09D1-BE89-41D9-B63B-7D373CCF354B}" destId="{79A17515-CB3B-45A7-B6CF-D0926C293B46}" srcOrd="0" destOrd="0" presId="urn:microsoft.com/office/officeart/2008/layout/PictureAccentList"/>
    <dgm:cxn modelId="{67E3C0EC-ED45-4830-8968-1BD17399DD7D}" type="presParOf" srcId="{010A09D1-BE89-41D9-B63B-7D373CCF354B}" destId="{56B496F2-52F4-4CCF-A7CE-7586212596E6}" srcOrd="1" destOrd="0" presId="urn:microsoft.com/office/officeart/2008/layout/PictureAccentList"/>
    <dgm:cxn modelId="{CD326F40-FB76-4391-95AC-33E9DA48D8DA}" type="presParOf" srcId="{5E01739D-B11E-4562-94A5-9FA839FF1185}" destId="{96206B7C-7DD6-4AF6-AC5A-03D299CB2A4B}" srcOrd="2" destOrd="0" presId="urn:microsoft.com/office/officeart/2008/layout/PictureAccentList"/>
    <dgm:cxn modelId="{EA58B225-8090-4B68-AC83-8C8E85F36F4A}" type="presParOf" srcId="{96206B7C-7DD6-4AF6-AC5A-03D299CB2A4B}" destId="{B48399CB-40BD-4155-9B0D-7E9F09F1B7BB}" srcOrd="0" destOrd="0" presId="urn:microsoft.com/office/officeart/2008/layout/PictureAccentList"/>
    <dgm:cxn modelId="{E68BCB8B-6E85-4A53-84BA-1F9792F3ABDF}" type="presParOf" srcId="{96206B7C-7DD6-4AF6-AC5A-03D299CB2A4B}" destId="{92B8A2AF-7AE6-4885-A4A5-5B6C69D617D5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D89E8-9523-49C8-AC45-DC1431C258D1}">
      <dsp:nvSpPr>
        <dsp:cNvPr id="0" name=""/>
        <dsp:cNvSpPr/>
      </dsp:nvSpPr>
      <dsp:spPr>
        <a:xfrm rot="10800000">
          <a:off x="855154" y="124999"/>
          <a:ext cx="2263394" cy="114020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799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Sector líder en la industria del entretenimiento.</a:t>
          </a:r>
        </a:p>
      </dsp:txBody>
      <dsp:txXfrm rot="10800000">
        <a:off x="1140205" y="124999"/>
        <a:ext cx="1978343" cy="1140206"/>
      </dsp:txXfrm>
    </dsp:sp>
    <dsp:sp modelId="{55727324-8E59-4251-9CFC-E89D13C468B6}">
      <dsp:nvSpPr>
        <dsp:cNvPr id="0" name=""/>
        <dsp:cNvSpPr/>
      </dsp:nvSpPr>
      <dsp:spPr>
        <a:xfrm>
          <a:off x="285051" y="124999"/>
          <a:ext cx="1140206" cy="11402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5F606-E121-4F2B-BB31-E2630FE8A1C3}">
      <dsp:nvSpPr>
        <dsp:cNvPr id="0" name=""/>
        <dsp:cNvSpPr/>
      </dsp:nvSpPr>
      <dsp:spPr>
        <a:xfrm rot="10800000">
          <a:off x="855154" y="1605565"/>
          <a:ext cx="2263394" cy="1140206"/>
        </a:xfrm>
        <a:prstGeom prst="homePlate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799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Más de 3 mil millones de jugadores.</a:t>
          </a:r>
        </a:p>
      </dsp:txBody>
      <dsp:txXfrm rot="10800000">
        <a:off x="1140205" y="1605565"/>
        <a:ext cx="1978343" cy="1140206"/>
      </dsp:txXfrm>
    </dsp:sp>
    <dsp:sp modelId="{FF72F865-581D-4C44-BE41-A2AC39D197A5}">
      <dsp:nvSpPr>
        <dsp:cNvPr id="0" name=""/>
        <dsp:cNvSpPr/>
      </dsp:nvSpPr>
      <dsp:spPr>
        <a:xfrm>
          <a:off x="285051" y="1605565"/>
          <a:ext cx="1140206" cy="114020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2836E-D963-4D9D-BDD2-9A343B459D36}">
      <dsp:nvSpPr>
        <dsp:cNvPr id="0" name=""/>
        <dsp:cNvSpPr/>
      </dsp:nvSpPr>
      <dsp:spPr>
        <a:xfrm rot="10800000">
          <a:off x="855154" y="3086132"/>
          <a:ext cx="2263394" cy="1140206"/>
        </a:xfrm>
        <a:prstGeom prst="homePlate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799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Más de 180 mil millones de dólares en ingresos en 2022.</a:t>
          </a:r>
        </a:p>
      </dsp:txBody>
      <dsp:txXfrm rot="10800000">
        <a:off x="1140205" y="3086132"/>
        <a:ext cx="1978343" cy="1140206"/>
      </dsp:txXfrm>
    </dsp:sp>
    <dsp:sp modelId="{EAD10806-95A0-4064-8201-9A7DDCE5CD25}">
      <dsp:nvSpPr>
        <dsp:cNvPr id="0" name=""/>
        <dsp:cNvSpPr/>
      </dsp:nvSpPr>
      <dsp:spPr>
        <a:xfrm>
          <a:off x="285051" y="3086132"/>
          <a:ext cx="1140206" cy="114020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B9C86-28FF-411E-BFA2-92E9745F977F}">
      <dsp:nvSpPr>
        <dsp:cNvPr id="0" name=""/>
        <dsp:cNvSpPr/>
      </dsp:nvSpPr>
      <dsp:spPr>
        <a:xfrm>
          <a:off x="0" y="449979"/>
          <a:ext cx="5181600" cy="15189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b="1" kern="1200" dirty="0"/>
            <a:t>Escenario 1</a:t>
          </a:r>
          <a:br>
            <a:rPr lang="es-ES" sz="4400" b="1" kern="1200" dirty="0"/>
          </a:br>
          <a:r>
            <a:rPr lang="es-ES" sz="4400" kern="1200" dirty="0"/>
            <a:t>Flujo de la partida</a:t>
          </a:r>
        </a:p>
      </dsp:txBody>
      <dsp:txXfrm>
        <a:off x="0" y="449979"/>
        <a:ext cx="5181600" cy="1518900"/>
      </dsp:txXfrm>
    </dsp:sp>
    <dsp:sp modelId="{6C743291-9D17-47C8-BC6F-F6474379735D}">
      <dsp:nvSpPr>
        <dsp:cNvPr id="0" name=""/>
        <dsp:cNvSpPr/>
      </dsp:nvSpPr>
      <dsp:spPr>
        <a:xfrm>
          <a:off x="0" y="1968879"/>
          <a:ext cx="5181600" cy="193248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4400" kern="1200" dirty="0"/>
            <a:t>14 casos de uso nuevos</a:t>
          </a:r>
        </a:p>
      </dsp:txBody>
      <dsp:txXfrm>
        <a:off x="0" y="1968879"/>
        <a:ext cx="5181600" cy="19324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9F0B7-64FB-4A9B-A6B0-613612DD3326}">
      <dsp:nvSpPr>
        <dsp:cNvPr id="0" name=""/>
        <dsp:cNvSpPr/>
      </dsp:nvSpPr>
      <dsp:spPr>
        <a:xfrm>
          <a:off x="0" y="386754"/>
          <a:ext cx="5181600" cy="1864950"/>
        </a:xfrm>
        <a:prstGeom prst="rect">
          <a:avLst/>
        </a:prstGeom>
        <a:solidFill>
          <a:srgbClr val="3C1EBA"/>
        </a:solidFill>
        <a:ln w="19050" cap="flat" cmpd="sng" algn="ctr">
          <a:solidFill>
            <a:srgbClr val="3C1EB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b="1" kern="1200" dirty="0"/>
            <a:t>Escenario 2 </a:t>
          </a:r>
          <a:br>
            <a:rPr lang="es-ES" sz="3900" b="1" kern="1200" dirty="0"/>
          </a:br>
          <a:r>
            <a:rPr lang="es-ES" sz="3900" kern="1200" dirty="0"/>
            <a:t>Flujo de conexión del modo un jugador</a:t>
          </a:r>
        </a:p>
      </dsp:txBody>
      <dsp:txXfrm>
        <a:off x="0" y="386754"/>
        <a:ext cx="5181600" cy="1864950"/>
      </dsp:txXfrm>
    </dsp:sp>
    <dsp:sp modelId="{2B5D2AA8-C3FD-4801-9F73-5D14E052AF1A}">
      <dsp:nvSpPr>
        <dsp:cNvPr id="0" name=""/>
        <dsp:cNvSpPr/>
      </dsp:nvSpPr>
      <dsp:spPr>
        <a:xfrm>
          <a:off x="0" y="2251704"/>
          <a:ext cx="5181600" cy="1712880"/>
        </a:xfrm>
        <a:prstGeom prst="rect">
          <a:avLst/>
        </a:prstGeom>
        <a:solidFill>
          <a:srgbClr val="D9D1EA">
            <a:alpha val="89804"/>
          </a:srgbClr>
        </a:solidFill>
        <a:ln w="19050" cap="flat" cmpd="sng" algn="ctr">
          <a:solidFill>
            <a:srgbClr val="DDD6E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26" tIns="208026" rIns="277368" bIns="312039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900" kern="1200"/>
            <a:t>2 casos de uso nuevos</a:t>
          </a:r>
        </a:p>
      </dsp:txBody>
      <dsp:txXfrm>
        <a:off x="0" y="2251704"/>
        <a:ext cx="5181600" cy="17128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3EC33-8590-48E1-B895-9E037545EEC1}">
      <dsp:nvSpPr>
        <dsp:cNvPr id="0" name=""/>
        <dsp:cNvSpPr/>
      </dsp:nvSpPr>
      <dsp:spPr>
        <a:xfrm>
          <a:off x="0" y="11401"/>
          <a:ext cx="5181600" cy="1789410"/>
        </a:xfrm>
        <a:prstGeom prst="rect">
          <a:avLst/>
        </a:prstGeom>
        <a:solidFill>
          <a:srgbClr val="A02B93"/>
        </a:solidFill>
        <a:ln w="19050" cap="flat" cmpd="sng" algn="ctr">
          <a:solidFill>
            <a:srgbClr val="A02B9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b="1" kern="1200" dirty="0"/>
            <a:t>Escenario 3</a:t>
          </a:r>
          <a:br>
            <a:rPr lang="es-ES" sz="3700" b="1" kern="1200" dirty="0"/>
          </a:br>
          <a:r>
            <a:rPr lang="es-ES" sz="3700" kern="1200" dirty="0"/>
            <a:t>Flujo de conexión del modo multijugador</a:t>
          </a:r>
        </a:p>
      </dsp:txBody>
      <dsp:txXfrm>
        <a:off x="0" y="11401"/>
        <a:ext cx="5181600" cy="1789410"/>
      </dsp:txXfrm>
    </dsp:sp>
    <dsp:sp modelId="{71E067E3-5C53-483D-A70F-2D0C68A80A14}">
      <dsp:nvSpPr>
        <dsp:cNvPr id="0" name=""/>
        <dsp:cNvSpPr/>
      </dsp:nvSpPr>
      <dsp:spPr>
        <a:xfrm>
          <a:off x="0" y="1800811"/>
          <a:ext cx="5181600" cy="2539125"/>
        </a:xfrm>
        <a:prstGeom prst="rect">
          <a:avLst/>
        </a:prstGeom>
        <a:solidFill>
          <a:srgbClr val="E2D2DF">
            <a:alpha val="89804"/>
          </a:srgbClr>
        </a:solidFill>
        <a:ln w="19050" cap="flat" cmpd="sng" algn="ctr">
          <a:solidFill>
            <a:srgbClr val="E5D7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700" kern="1200" dirty="0"/>
            <a:t>4 casos de uso nuevo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700" kern="1200"/>
            <a:t>1 caso de uso reutilizado</a:t>
          </a:r>
        </a:p>
      </dsp:txBody>
      <dsp:txXfrm>
        <a:off x="0" y="1800811"/>
        <a:ext cx="5181600" cy="253912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6656F-7142-4B1B-A7B9-F5B3A414BEF7}">
      <dsp:nvSpPr>
        <dsp:cNvPr id="0" name=""/>
        <dsp:cNvSpPr/>
      </dsp:nvSpPr>
      <dsp:spPr>
        <a:xfrm>
          <a:off x="0" y="2767429"/>
          <a:ext cx="10515600" cy="1815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i="1" kern="1200"/>
            <a:t>&lt;F/NF&gt;-&lt;U/S&gt;-&lt;C/R&gt;&lt;XXX&gt;</a:t>
          </a:r>
          <a:endParaRPr lang="es-ES" sz="3500" kern="1200"/>
        </a:p>
      </dsp:txBody>
      <dsp:txXfrm>
        <a:off x="0" y="2767429"/>
        <a:ext cx="10515600" cy="980495"/>
      </dsp:txXfrm>
    </dsp:sp>
    <dsp:sp modelId="{1EB632C4-E209-408F-A641-FF8ED5A36D46}">
      <dsp:nvSpPr>
        <dsp:cNvPr id="0" name=""/>
        <dsp:cNvSpPr/>
      </dsp:nvSpPr>
      <dsp:spPr>
        <a:xfrm>
          <a:off x="0" y="3711610"/>
          <a:ext cx="2628899" cy="83523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i="1" kern="1200"/>
            <a:t>&lt;F/NF&gt;</a:t>
          </a:r>
          <a:endParaRPr lang="es-E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i="1" kern="1200"/>
            <a:t>F</a:t>
          </a:r>
          <a:endParaRPr lang="es-E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i="1" kern="1200"/>
            <a:t>NF</a:t>
          </a:r>
          <a:endParaRPr lang="es-ES" sz="1500" kern="1200"/>
        </a:p>
      </dsp:txBody>
      <dsp:txXfrm>
        <a:off x="0" y="3711610"/>
        <a:ext cx="2628899" cy="835237"/>
      </dsp:txXfrm>
    </dsp:sp>
    <dsp:sp modelId="{4848BF77-FEA4-4E7B-A6EC-5307D885A9CC}">
      <dsp:nvSpPr>
        <dsp:cNvPr id="0" name=""/>
        <dsp:cNvSpPr/>
      </dsp:nvSpPr>
      <dsp:spPr>
        <a:xfrm>
          <a:off x="2628900" y="3711610"/>
          <a:ext cx="2628899" cy="835237"/>
        </a:xfrm>
        <a:prstGeom prst="rect">
          <a:avLst/>
        </a:prstGeom>
        <a:solidFill>
          <a:schemeClr val="accent4">
            <a:tint val="40000"/>
            <a:alpha val="90000"/>
            <a:hueOff val="2053179"/>
            <a:satOff val="-10223"/>
            <a:lumOff val="-97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2053179"/>
              <a:satOff val="-10223"/>
              <a:lumOff val="-9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i="1" kern="1200"/>
            <a:t>&lt;U/S&gt;</a:t>
          </a:r>
          <a:endParaRPr lang="es-E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i="1" kern="1200"/>
            <a:t>U</a:t>
          </a:r>
          <a:endParaRPr lang="es-E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i="1" kern="1200"/>
            <a:t>S</a:t>
          </a:r>
          <a:endParaRPr lang="es-ES" sz="1500" kern="1200"/>
        </a:p>
      </dsp:txBody>
      <dsp:txXfrm>
        <a:off x="2628900" y="3711610"/>
        <a:ext cx="2628899" cy="835237"/>
      </dsp:txXfrm>
    </dsp:sp>
    <dsp:sp modelId="{61A7ED0A-F392-4CC8-B50E-5C8C4B53DABD}">
      <dsp:nvSpPr>
        <dsp:cNvPr id="0" name=""/>
        <dsp:cNvSpPr/>
      </dsp:nvSpPr>
      <dsp:spPr>
        <a:xfrm>
          <a:off x="5257800" y="3711610"/>
          <a:ext cx="2628899" cy="835237"/>
        </a:xfrm>
        <a:prstGeom prst="rect">
          <a:avLst/>
        </a:prstGeom>
        <a:solidFill>
          <a:schemeClr val="accent4">
            <a:tint val="40000"/>
            <a:alpha val="90000"/>
            <a:hueOff val="4106357"/>
            <a:satOff val="-20446"/>
            <a:lumOff val="-194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4106357"/>
              <a:satOff val="-20446"/>
              <a:lumOff val="-19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i="1" kern="1200"/>
            <a:t>&lt;C/R&gt;</a:t>
          </a:r>
          <a:endParaRPr lang="es-E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i="1" kern="1200"/>
            <a:t>C</a:t>
          </a:r>
          <a:endParaRPr lang="es-E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i="1" kern="1200"/>
            <a:t>R</a:t>
          </a:r>
          <a:endParaRPr lang="es-ES" sz="1500" kern="1200"/>
        </a:p>
      </dsp:txBody>
      <dsp:txXfrm>
        <a:off x="5257800" y="3711610"/>
        <a:ext cx="2628899" cy="835237"/>
      </dsp:txXfrm>
    </dsp:sp>
    <dsp:sp modelId="{36DAAF95-7E89-4F04-B2B9-0873CA4975C3}">
      <dsp:nvSpPr>
        <dsp:cNvPr id="0" name=""/>
        <dsp:cNvSpPr/>
      </dsp:nvSpPr>
      <dsp:spPr>
        <a:xfrm>
          <a:off x="7886700" y="3711610"/>
          <a:ext cx="2628899" cy="835237"/>
        </a:xfrm>
        <a:prstGeom prst="rect">
          <a:avLst/>
        </a:prstGeom>
        <a:solidFill>
          <a:schemeClr val="accent4">
            <a:tint val="40000"/>
            <a:alpha val="90000"/>
            <a:hueOff val="6159535"/>
            <a:satOff val="-30669"/>
            <a:lumOff val="-291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6159535"/>
              <a:satOff val="-30669"/>
              <a:lumOff val="-29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i="1" kern="1200"/>
            <a:t>&lt;XXX&gt;</a:t>
          </a:r>
          <a:endParaRPr lang="es-ES" sz="1900" kern="1200"/>
        </a:p>
      </dsp:txBody>
      <dsp:txXfrm>
        <a:off x="7886700" y="3711610"/>
        <a:ext cx="2628899" cy="835237"/>
      </dsp:txXfrm>
    </dsp:sp>
    <dsp:sp modelId="{025809FF-DFA7-4E62-8F8D-4EFCD788927F}">
      <dsp:nvSpPr>
        <dsp:cNvPr id="0" name=""/>
        <dsp:cNvSpPr/>
      </dsp:nvSpPr>
      <dsp:spPr>
        <a:xfrm rot="10800000">
          <a:off x="0" y="2067"/>
          <a:ext cx="10515600" cy="2792597"/>
        </a:xfrm>
        <a:prstGeom prst="upArrowCallou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b="1" kern="1200"/>
            <a:t>Identificador</a:t>
          </a:r>
          <a:endParaRPr lang="es-ES" sz="3500" kern="1200"/>
        </a:p>
      </dsp:txBody>
      <dsp:txXfrm rot="10800000">
        <a:off x="0" y="2067"/>
        <a:ext cx="10515600" cy="18145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E7797-FBDF-4D23-B5E2-7257DA45E601}">
      <dsp:nvSpPr>
        <dsp:cNvPr id="0" name=""/>
        <dsp:cNvSpPr/>
      </dsp:nvSpPr>
      <dsp:spPr>
        <a:xfrm>
          <a:off x="5134" y="213434"/>
          <a:ext cx="1750888" cy="8754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Descripción</a:t>
          </a:r>
        </a:p>
      </dsp:txBody>
      <dsp:txXfrm>
        <a:off x="30775" y="239075"/>
        <a:ext cx="1699606" cy="824162"/>
      </dsp:txXfrm>
    </dsp:sp>
    <dsp:sp modelId="{AB09DA9D-1932-4B7E-9E19-205FB5E35663}">
      <dsp:nvSpPr>
        <dsp:cNvPr id="0" name=""/>
        <dsp:cNvSpPr/>
      </dsp:nvSpPr>
      <dsp:spPr>
        <a:xfrm>
          <a:off x="2193745" y="213434"/>
          <a:ext cx="1750888" cy="875444"/>
        </a:xfrm>
        <a:prstGeom prst="roundRect">
          <a:avLst>
            <a:gd name="adj" fmla="val 10000"/>
          </a:avLst>
        </a:prstGeom>
        <a:solidFill>
          <a:schemeClr val="accent4">
            <a:hueOff val="1649984"/>
            <a:satOff val="-7300"/>
            <a:lumOff val="-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Prioridad</a:t>
          </a:r>
        </a:p>
      </dsp:txBody>
      <dsp:txXfrm>
        <a:off x="2219386" y="239075"/>
        <a:ext cx="1699606" cy="824162"/>
      </dsp:txXfrm>
    </dsp:sp>
    <dsp:sp modelId="{8016B4ED-288B-4007-8FF4-5BECCD690F58}">
      <dsp:nvSpPr>
        <dsp:cNvPr id="0" name=""/>
        <dsp:cNvSpPr/>
      </dsp:nvSpPr>
      <dsp:spPr>
        <a:xfrm>
          <a:off x="2368834" y="1088879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730B4-BB73-4EF7-85C3-24306FCE7BF9}">
      <dsp:nvSpPr>
        <dsp:cNvPr id="0" name=""/>
        <dsp:cNvSpPr/>
      </dsp:nvSpPr>
      <dsp:spPr>
        <a:xfrm>
          <a:off x="2543922" y="1307740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Alta</a:t>
          </a:r>
        </a:p>
      </dsp:txBody>
      <dsp:txXfrm>
        <a:off x="2569563" y="1333381"/>
        <a:ext cx="1349428" cy="824162"/>
      </dsp:txXfrm>
    </dsp:sp>
    <dsp:sp modelId="{BB04A2C7-9C02-47F7-A599-E1A50E1E8353}">
      <dsp:nvSpPr>
        <dsp:cNvPr id="0" name=""/>
        <dsp:cNvSpPr/>
      </dsp:nvSpPr>
      <dsp:spPr>
        <a:xfrm>
          <a:off x="2368834" y="1088879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48B845-11A6-4617-819A-17AA5B685473}">
      <dsp:nvSpPr>
        <dsp:cNvPr id="0" name=""/>
        <dsp:cNvSpPr/>
      </dsp:nvSpPr>
      <dsp:spPr>
        <a:xfrm>
          <a:off x="2543922" y="240204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942848"/>
              <a:satOff val="-4172"/>
              <a:lumOff val="-7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Media</a:t>
          </a:r>
        </a:p>
      </dsp:txBody>
      <dsp:txXfrm>
        <a:off x="2569563" y="2427686"/>
        <a:ext cx="1349428" cy="824162"/>
      </dsp:txXfrm>
    </dsp:sp>
    <dsp:sp modelId="{A1DA71A1-872E-4895-A7BA-05CEDD983587}">
      <dsp:nvSpPr>
        <dsp:cNvPr id="0" name=""/>
        <dsp:cNvSpPr/>
      </dsp:nvSpPr>
      <dsp:spPr>
        <a:xfrm>
          <a:off x="2368834" y="1088879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85DD57-C1FF-40BF-B6A3-DC50028A5AEC}">
      <dsp:nvSpPr>
        <dsp:cNvPr id="0" name=""/>
        <dsp:cNvSpPr/>
      </dsp:nvSpPr>
      <dsp:spPr>
        <a:xfrm>
          <a:off x="2543922" y="3496350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1885696"/>
              <a:satOff val="-8343"/>
              <a:lumOff val="-1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Baja</a:t>
          </a:r>
        </a:p>
      </dsp:txBody>
      <dsp:txXfrm>
        <a:off x="2569563" y="3521991"/>
        <a:ext cx="1349428" cy="824162"/>
      </dsp:txXfrm>
    </dsp:sp>
    <dsp:sp modelId="{A63C249F-E0FF-473D-872A-DE8A2A49EC1F}">
      <dsp:nvSpPr>
        <dsp:cNvPr id="0" name=""/>
        <dsp:cNvSpPr/>
      </dsp:nvSpPr>
      <dsp:spPr>
        <a:xfrm>
          <a:off x="4382355" y="213434"/>
          <a:ext cx="1750888" cy="875444"/>
        </a:xfrm>
        <a:prstGeom prst="roundRect">
          <a:avLst>
            <a:gd name="adj" fmla="val 1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Necesidad</a:t>
          </a:r>
        </a:p>
      </dsp:txBody>
      <dsp:txXfrm>
        <a:off x="4407996" y="239075"/>
        <a:ext cx="1699606" cy="824162"/>
      </dsp:txXfrm>
    </dsp:sp>
    <dsp:sp modelId="{1FA03C9C-BED9-47EA-BB95-29CA651156E2}">
      <dsp:nvSpPr>
        <dsp:cNvPr id="0" name=""/>
        <dsp:cNvSpPr/>
      </dsp:nvSpPr>
      <dsp:spPr>
        <a:xfrm>
          <a:off x="4557444" y="1088879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0127B-03BA-48A6-BFD8-FBBF8ED81817}">
      <dsp:nvSpPr>
        <dsp:cNvPr id="0" name=""/>
        <dsp:cNvSpPr/>
      </dsp:nvSpPr>
      <dsp:spPr>
        <a:xfrm>
          <a:off x="4732533" y="1307740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2828544"/>
              <a:satOff val="-12515"/>
              <a:lumOff val="-21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Obligatorio</a:t>
          </a:r>
        </a:p>
      </dsp:txBody>
      <dsp:txXfrm>
        <a:off x="4758174" y="1333381"/>
        <a:ext cx="1349428" cy="824162"/>
      </dsp:txXfrm>
    </dsp:sp>
    <dsp:sp modelId="{1BBB7721-B21A-42F5-8903-89248EC4C2C2}">
      <dsp:nvSpPr>
        <dsp:cNvPr id="0" name=""/>
        <dsp:cNvSpPr/>
      </dsp:nvSpPr>
      <dsp:spPr>
        <a:xfrm>
          <a:off x="4557444" y="1088879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04F794-9B1F-446E-8906-8B8CEF23380F}">
      <dsp:nvSpPr>
        <dsp:cNvPr id="0" name=""/>
        <dsp:cNvSpPr/>
      </dsp:nvSpPr>
      <dsp:spPr>
        <a:xfrm>
          <a:off x="4732533" y="240204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3771393"/>
              <a:satOff val="-16687"/>
              <a:lumOff val="-28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Opcional</a:t>
          </a:r>
        </a:p>
      </dsp:txBody>
      <dsp:txXfrm>
        <a:off x="4758174" y="2427686"/>
        <a:ext cx="1349428" cy="824162"/>
      </dsp:txXfrm>
    </dsp:sp>
    <dsp:sp modelId="{1B9E51A3-3EFF-44D7-8AB5-B33D020BA30E}">
      <dsp:nvSpPr>
        <dsp:cNvPr id="0" name=""/>
        <dsp:cNvSpPr/>
      </dsp:nvSpPr>
      <dsp:spPr>
        <a:xfrm>
          <a:off x="6570966" y="213434"/>
          <a:ext cx="1750888" cy="875444"/>
        </a:xfrm>
        <a:prstGeom prst="roundRect">
          <a:avLst>
            <a:gd name="adj" fmla="val 10000"/>
          </a:avLst>
        </a:prstGeom>
        <a:solidFill>
          <a:schemeClr val="accent4">
            <a:hueOff val="4949952"/>
            <a:satOff val="-21901"/>
            <a:lumOff val="-36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Verificabilidad</a:t>
          </a:r>
        </a:p>
      </dsp:txBody>
      <dsp:txXfrm>
        <a:off x="6596607" y="239075"/>
        <a:ext cx="1699606" cy="824162"/>
      </dsp:txXfrm>
    </dsp:sp>
    <dsp:sp modelId="{CE2BD263-686D-446D-9471-11BB2891E3EC}">
      <dsp:nvSpPr>
        <dsp:cNvPr id="0" name=""/>
        <dsp:cNvSpPr/>
      </dsp:nvSpPr>
      <dsp:spPr>
        <a:xfrm>
          <a:off x="6746055" y="1088879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40CBA-7530-433E-92C9-1380071C6F19}">
      <dsp:nvSpPr>
        <dsp:cNvPr id="0" name=""/>
        <dsp:cNvSpPr/>
      </dsp:nvSpPr>
      <dsp:spPr>
        <a:xfrm>
          <a:off x="6921144" y="1307740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4714241"/>
              <a:satOff val="-20859"/>
              <a:lumOff val="-35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Total</a:t>
          </a:r>
        </a:p>
      </dsp:txBody>
      <dsp:txXfrm>
        <a:off x="6946785" y="1333381"/>
        <a:ext cx="1349428" cy="824162"/>
      </dsp:txXfrm>
    </dsp:sp>
    <dsp:sp modelId="{986A26CE-12D6-43D0-BD1B-FFE205253BDD}">
      <dsp:nvSpPr>
        <dsp:cNvPr id="0" name=""/>
        <dsp:cNvSpPr/>
      </dsp:nvSpPr>
      <dsp:spPr>
        <a:xfrm>
          <a:off x="6746055" y="1088879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460B5F-858C-4240-B4DB-99810731FEE4}">
      <dsp:nvSpPr>
        <dsp:cNvPr id="0" name=""/>
        <dsp:cNvSpPr/>
      </dsp:nvSpPr>
      <dsp:spPr>
        <a:xfrm>
          <a:off x="6921144" y="240204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5657089"/>
              <a:satOff val="-25030"/>
              <a:lumOff val="-4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Parcial</a:t>
          </a:r>
        </a:p>
      </dsp:txBody>
      <dsp:txXfrm>
        <a:off x="6946785" y="2427686"/>
        <a:ext cx="1349428" cy="824162"/>
      </dsp:txXfrm>
    </dsp:sp>
    <dsp:sp modelId="{9720E487-5D2A-4E56-AC09-F64E5CE4AE2D}">
      <dsp:nvSpPr>
        <dsp:cNvPr id="0" name=""/>
        <dsp:cNvSpPr/>
      </dsp:nvSpPr>
      <dsp:spPr>
        <a:xfrm>
          <a:off x="6746055" y="1088879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DFE277-AB6E-4891-A113-ED62A30C03FD}">
      <dsp:nvSpPr>
        <dsp:cNvPr id="0" name=""/>
        <dsp:cNvSpPr/>
      </dsp:nvSpPr>
      <dsp:spPr>
        <a:xfrm>
          <a:off x="6921144" y="3496350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Nula</a:t>
          </a:r>
        </a:p>
      </dsp:txBody>
      <dsp:txXfrm>
        <a:off x="6946785" y="3521991"/>
        <a:ext cx="1349428" cy="824162"/>
      </dsp:txXfrm>
    </dsp:sp>
    <dsp:sp modelId="{BF8D4851-9801-4401-AB6A-FC09574C4FF7}">
      <dsp:nvSpPr>
        <dsp:cNvPr id="0" name=""/>
        <dsp:cNvSpPr/>
      </dsp:nvSpPr>
      <dsp:spPr>
        <a:xfrm>
          <a:off x="8759576" y="213434"/>
          <a:ext cx="1750888" cy="875444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Casos de uso asociados</a:t>
          </a:r>
        </a:p>
      </dsp:txBody>
      <dsp:txXfrm>
        <a:off x="8785217" y="239075"/>
        <a:ext cx="1699606" cy="8241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26825-10FE-42EA-995E-461E62C13DC9}">
      <dsp:nvSpPr>
        <dsp:cNvPr id="0" name=""/>
        <dsp:cNvSpPr/>
      </dsp:nvSpPr>
      <dsp:spPr>
        <a:xfrm>
          <a:off x="77983" y="1531894"/>
          <a:ext cx="4663440" cy="423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/>
            <a:t>Matriz de trazabilidad</a:t>
          </a:r>
          <a:endParaRPr lang="es-ES" sz="2000" kern="1200"/>
        </a:p>
      </dsp:txBody>
      <dsp:txXfrm>
        <a:off x="77983" y="1531894"/>
        <a:ext cx="4663440" cy="423949"/>
      </dsp:txXfrm>
    </dsp:sp>
    <dsp:sp modelId="{D6DBC4A6-4C32-4DBC-9A46-E2023307E1A6}">
      <dsp:nvSpPr>
        <dsp:cNvPr id="0" name=""/>
        <dsp:cNvSpPr/>
      </dsp:nvSpPr>
      <dsp:spPr>
        <a:xfrm>
          <a:off x="77983" y="1955843"/>
          <a:ext cx="1091244" cy="863600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4E8CD-C27B-40BD-9E10-38D03DB5DA41}">
      <dsp:nvSpPr>
        <dsp:cNvPr id="0" name=""/>
        <dsp:cNvSpPr/>
      </dsp:nvSpPr>
      <dsp:spPr>
        <a:xfrm>
          <a:off x="733455" y="1955843"/>
          <a:ext cx="1091244" cy="863600"/>
        </a:xfrm>
        <a:prstGeom prst="chevron">
          <a:avLst>
            <a:gd name="adj" fmla="val 7061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 w="19050" cap="flat" cmpd="sng" algn="ctr">
          <a:solidFill>
            <a:schemeClr val="accent4">
              <a:hueOff val="1099990"/>
              <a:satOff val="-4867"/>
              <a:lumOff val="-8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BE5E1-26F1-4E2C-9B9E-AD37D5B2AB45}">
      <dsp:nvSpPr>
        <dsp:cNvPr id="0" name=""/>
        <dsp:cNvSpPr/>
      </dsp:nvSpPr>
      <dsp:spPr>
        <a:xfrm>
          <a:off x="1389446" y="1955843"/>
          <a:ext cx="1091244" cy="863600"/>
        </a:xfrm>
        <a:prstGeom prst="chevron">
          <a:avLst>
            <a:gd name="adj" fmla="val 7061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accent4">
              <a:hueOff val="2199979"/>
              <a:satOff val="-9734"/>
              <a:lumOff val="-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816BF-0CC0-4E3D-BA71-6BA5A65B7BB3}">
      <dsp:nvSpPr>
        <dsp:cNvPr id="0" name=""/>
        <dsp:cNvSpPr/>
      </dsp:nvSpPr>
      <dsp:spPr>
        <a:xfrm>
          <a:off x="2044918" y="1955843"/>
          <a:ext cx="1091244" cy="863600"/>
        </a:xfrm>
        <a:prstGeom prst="chevron">
          <a:avLst>
            <a:gd name="adj" fmla="val 7061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accent4">
              <a:hueOff val="3299968"/>
              <a:satOff val="-14601"/>
              <a:lumOff val="-2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B6591-D93B-49C0-BBEF-4F01E736A20E}">
      <dsp:nvSpPr>
        <dsp:cNvPr id="0" name=""/>
        <dsp:cNvSpPr/>
      </dsp:nvSpPr>
      <dsp:spPr>
        <a:xfrm>
          <a:off x="2700909" y="1955843"/>
          <a:ext cx="1091244" cy="863600"/>
        </a:xfrm>
        <a:prstGeom prst="chevron">
          <a:avLst>
            <a:gd name="adj" fmla="val 7061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accent4">
              <a:hueOff val="4399958"/>
              <a:satOff val="-19468"/>
              <a:lumOff val="-32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A8495-F031-445C-9E6A-D0CCA3419E19}">
      <dsp:nvSpPr>
        <dsp:cNvPr id="0" name=""/>
        <dsp:cNvSpPr/>
      </dsp:nvSpPr>
      <dsp:spPr>
        <a:xfrm>
          <a:off x="3356381" y="1955843"/>
          <a:ext cx="1091244" cy="863600"/>
        </a:xfrm>
        <a:prstGeom prst="chevron">
          <a:avLst>
            <a:gd name="adj" fmla="val 7061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 w="19050" cap="flat" cmpd="sng" algn="ctr">
          <a:solidFill>
            <a:schemeClr val="accent4">
              <a:hueOff val="5499947"/>
              <a:satOff val="-24335"/>
              <a:lumOff val="-40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3E88-C86E-4AB4-A737-A850ADDB82A5}">
      <dsp:nvSpPr>
        <dsp:cNvPr id="0" name=""/>
        <dsp:cNvSpPr/>
      </dsp:nvSpPr>
      <dsp:spPr>
        <a:xfrm>
          <a:off x="4012371" y="1955843"/>
          <a:ext cx="1091244" cy="863600"/>
        </a:xfrm>
        <a:prstGeom prst="chevron">
          <a:avLst>
            <a:gd name="adj" fmla="val 7061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86A2D-55FB-4652-85CC-5F2BFD4B04ED}">
      <dsp:nvSpPr>
        <dsp:cNvPr id="0" name=""/>
        <dsp:cNvSpPr/>
      </dsp:nvSpPr>
      <dsp:spPr>
        <a:xfrm>
          <a:off x="77983" y="2042203"/>
          <a:ext cx="4724064" cy="6908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Todos los casos de uso quedan satisfechos por uno o más requisitos.</a:t>
          </a:r>
        </a:p>
      </dsp:txBody>
      <dsp:txXfrm>
        <a:off x="77983" y="2042203"/>
        <a:ext cx="4724064" cy="69088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D2259-AC74-42F0-9BD3-2276671E76FD}">
      <dsp:nvSpPr>
        <dsp:cNvPr id="0" name=""/>
        <dsp:cNvSpPr/>
      </dsp:nvSpPr>
      <dsp:spPr>
        <a:xfrm>
          <a:off x="222808" y="476104"/>
          <a:ext cx="849782" cy="84978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E2E72AE-CF71-429F-91F2-F16BAAAAFB3A}">
      <dsp:nvSpPr>
        <dsp:cNvPr id="0" name=""/>
        <dsp:cNvSpPr/>
      </dsp:nvSpPr>
      <dsp:spPr>
        <a:xfrm>
          <a:off x="647700" y="476104"/>
          <a:ext cx="4533900" cy="84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Ambientación espacial</a:t>
          </a:r>
        </a:p>
      </dsp:txBody>
      <dsp:txXfrm>
        <a:off x="647700" y="476104"/>
        <a:ext cx="4533900" cy="849782"/>
      </dsp:txXfrm>
    </dsp:sp>
    <dsp:sp modelId="{6C7B8AE1-827E-4628-90F8-50E1E2E84704}">
      <dsp:nvSpPr>
        <dsp:cNvPr id="0" name=""/>
        <dsp:cNvSpPr/>
      </dsp:nvSpPr>
      <dsp:spPr>
        <a:xfrm>
          <a:off x="222808" y="1325886"/>
          <a:ext cx="849782" cy="849782"/>
        </a:xfrm>
        <a:prstGeom prst="ellipse">
          <a:avLst/>
        </a:prstGeom>
        <a:solidFill>
          <a:schemeClr val="accent4">
            <a:alpha val="50000"/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DA6E760-31CB-446A-BC63-285CF35A1D36}">
      <dsp:nvSpPr>
        <dsp:cNvPr id="0" name=""/>
        <dsp:cNvSpPr/>
      </dsp:nvSpPr>
      <dsp:spPr>
        <a:xfrm>
          <a:off x="647700" y="1325886"/>
          <a:ext cx="4533900" cy="84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Estilo bidimensional</a:t>
          </a:r>
        </a:p>
      </dsp:txBody>
      <dsp:txXfrm>
        <a:off x="647700" y="1325886"/>
        <a:ext cx="4533900" cy="849782"/>
      </dsp:txXfrm>
    </dsp:sp>
    <dsp:sp modelId="{16922317-1672-4733-98DC-2CF326AA0F7F}">
      <dsp:nvSpPr>
        <dsp:cNvPr id="0" name=""/>
        <dsp:cNvSpPr/>
      </dsp:nvSpPr>
      <dsp:spPr>
        <a:xfrm>
          <a:off x="222808" y="2175669"/>
          <a:ext cx="849782" cy="849782"/>
        </a:xfrm>
        <a:prstGeom prst="ellipse">
          <a:avLst/>
        </a:prstGeom>
        <a:solidFill>
          <a:schemeClr val="accent4">
            <a:alpha val="50000"/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10EF057-128E-4C59-B974-726B9B83B2A3}">
      <dsp:nvSpPr>
        <dsp:cNvPr id="0" name=""/>
        <dsp:cNvSpPr/>
      </dsp:nvSpPr>
      <dsp:spPr>
        <a:xfrm>
          <a:off x="647700" y="2175669"/>
          <a:ext cx="4533900" cy="84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Pixel-art, 16x16 píxeles</a:t>
          </a:r>
        </a:p>
      </dsp:txBody>
      <dsp:txXfrm>
        <a:off x="647700" y="2175669"/>
        <a:ext cx="4533900" cy="849782"/>
      </dsp:txXfrm>
    </dsp:sp>
    <dsp:sp modelId="{8E0A761F-5D3D-4AA4-BBE9-2D4270315091}">
      <dsp:nvSpPr>
        <dsp:cNvPr id="0" name=""/>
        <dsp:cNvSpPr/>
      </dsp:nvSpPr>
      <dsp:spPr>
        <a:xfrm>
          <a:off x="222808" y="3025451"/>
          <a:ext cx="849782" cy="849782"/>
        </a:xfrm>
        <a:prstGeom prst="ellipse">
          <a:avLst/>
        </a:prstGeom>
        <a:solidFill>
          <a:schemeClr val="accent4">
            <a:alpha val="50000"/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EDAFE4A-8C94-44B7-B814-44EBDD9931FA}">
      <dsp:nvSpPr>
        <dsp:cNvPr id="0" name=""/>
        <dsp:cNvSpPr/>
      </dsp:nvSpPr>
      <dsp:spPr>
        <a:xfrm>
          <a:off x="647700" y="3025451"/>
          <a:ext cx="4533900" cy="84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Efectos de sonido de código abierto</a:t>
          </a:r>
        </a:p>
      </dsp:txBody>
      <dsp:txXfrm>
        <a:off x="647700" y="3025451"/>
        <a:ext cx="4533900" cy="84978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569E6-8549-4D09-8F00-FD035650A454}">
      <dsp:nvSpPr>
        <dsp:cNvPr id="0" name=""/>
        <dsp:cNvSpPr/>
      </dsp:nvSpPr>
      <dsp:spPr>
        <a:xfrm>
          <a:off x="0" y="0"/>
          <a:ext cx="5181600" cy="435133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b="1" kern="1200"/>
            <a:t>Movimiento del jugador</a:t>
          </a:r>
          <a:endParaRPr lang="es-ES" sz="3800" kern="1200"/>
        </a:p>
      </dsp:txBody>
      <dsp:txXfrm>
        <a:off x="0" y="0"/>
        <a:ext cx="5181600" cy="1305401"/>
      </dsp:txXfrm>
    </dsp:sp>
    <dsp:sp modelId="{64F4951A-C396-4556-8927-825B9A3077A7}">
      <dsp:nvSpPr>
        <dsp:cNvPr id="0" name=""/>
        <dsp:cNvSpPr/>
      </dsp:nvSpPr>
      <dsp:spPr>
        <a:xfrm>
          <a:off x="518159" y="1306676"/>
          <a:ext cx="4145280" cy="13119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140" tIns="78105" rIns="10414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/>
            <a:t>2 dimensiones</a:t>
          </a:r>
        </a:p>
      </dsp:txBody>
      <dsp:txXfrm>
        <a:off x="556586" y="1345103"/>
        <a:ext cx="4068426" cy="1235133"/>
      </dsp:txXfrm>
    </dsp:sp>
    <dsp:sp modelId="{E1975ED7-4D5C-4723-93C7-2FBDF7754C63}">
      <dsp:nvSpPr>
        <dsp:cNvPr id="0" name=""/>
        <dsp:cNvSpPr/>
      </dsp:nvSpPr>
      <dsp:spPr>
        <a:xfrm>
          <a:off x="518159" y="2820508"/>
          <a:ext cx="4145280" cy="1311987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140" tIns="78105" rIns="10414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/>
            <a:t>Vista cenital o </a:t>
          </a:r>
          <a:r>
            <a:rPr lang="es-ES" sz="4100" i="1" kern="1200"/>
            <a:t>top-down</a:t>
          </a:r>
          <a:endParaRPr lang="es-ES" sz="4100" kern="1200"/>
        </a:p>
      </dsp:txBody>
      <dsp:txXfrm>
        <a:off x="556586" y="2858935"/>
        <a:ext cx="4068426" cy="123513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F449A-0BD9-4895-93D7-35993F7667EB}">
      <dsp:nvSpPr>
        <dsp:cNvPr id="0" name=""/>
        <dsp:cNvSpPr/>
      </dsp:nvSpPr>
      <dsp:spPr>
        <a:xfrm>
          <a:off x="0" y="0"/>
          <a:ext cx="5181600" cy="435133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b="1" kern="1200" dirty="0"/>
            <a:t>Apuntar el arma y disparar</a:t>
          </a:r>
          <a:endParaRPr lang="es-ES" sz="3800" kern="1200" dirty="0"/>
        </a:p>
      </dsp:txBody>
      <dsp:txXfrm>
        <a:off x="0" y="0"/>
        <a:ext cx="5181600" cy="1305401"/>
      </dsp:txXfrm>
    </dsp:sp>
    <dsp:sp modelId="{E44D7F3B-2E21-4365-A854-63BA60B2BA65}">
      <dsp:nvSpPr>
        <dsp:cNvPr id="0" name=""/>
        <dsp:cNvSpPr/>
      </dsp:nvSpPr>
      <dsp:spPr>
        <a:xfrm>
          <a:off x="518159" y="1305773"/>
          <a:ext cx="4145280" cy="85486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Se tiene en cuenta la posición del cursor en la pantalla</a:t>
          </a:r>
        </a:p>
      </dsp:txBody>
      <dsp:txXfrm>
        <a:off x="543197" y="1330811"/>
        <a:ext cx="4095204" cy="804787"/>
      </dsp:txXfrm>
    </dsp:sp>
    <dsp:sp modelId="{768618F8-4C9B-4610-989F-0C8332BAE9A4}">
      <dsp:nvSpPr>
        <dsp:cNvPr id="0" name=""/>
        <dsp:cNvSpPr/>
      </dsp:nvSpPr>
      <dsp:spPr>
        <a:xfrm>
          <a:off x="518159" y="2292154"/>
          <a:ext cx="4145280" cy="854863"/>
        </a:xfrm>
        <a:prstGeom prst="roundRect">
          <a:avLst>
            <a:gd name="adj" fmla="val 1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Se calcula la rotación del arma del jugador</a:t>
          </a:r>
        </a:p>
      </dsp:txBody>
      <dsp:txXfrm>
        <a:off x="543197" y="2317192"/>
        <a:ext cx="4095204" cy="804787"/>
      </dsp:txXfrm>
    </dsp:sp>
    <dsp:sp modelId="{6A306197-5765-4FE8-BD06-26B1FDB79419}">
      <dsp:nvSpPr>
        <dsp:cNvPr id="0" name=""/>
        <dsp:cNvSpPr/>
      </dsp:nvSpPr>
      <dsp:spPr>
        <a:xfrm>
          <a:off x="518159" y="3278535"/>
          <a:ext cx="4145280" cy="854863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Botón izquierdo del ratón produce un disparo</a:t>
          </a:r>
        </a:p>
      </dsp:txBody>
      <dsp:txXfrm>
        <a:off x="543197" y="3303573"/>
        <a:ext cx="4095204" cy="8047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810FB-5207-43E0-B95B-56CADABA31CA}">
      <dsp:nvSpPr>
        <dsp:cNvPr id="0" name=""/>
        <dsp:cNvSpPr/>
      </dsp:nvSpPr>
      <dsp:spPr>
        <a:xfrm rot="5400000">
          <a:off x="6559543" y="-2623922"/>
          <a:ext cx="1182129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Enfriamiento de 2 segundos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Pulsar “Espacio” o botón derecho del ratón</a:t>
          </a:r>
        </a:p>
      </dsp:txBody>
      <dsp:txXfrm rot="-5400000">
        <a:off x="3785616" y="207712"/>
        <a:ext cx="6672277" cy="1066715"/>
      </dsp:txXfrm>
    </dsp:sp>
    <dsp:sp modelId="{6865A3B2-453E-4EEB-A85D-0D4D60E77EF6}">
      <dsp:nvSpPr>
        <dsp:cNvPr id="0" name=""/>
        <dsp:cNvSpPr/>
      </dsp:nvSpPr>
      <dsp:spPr>
        <a:xfrm>
          <a:off x="0" y="2238"/>
          <a:ext cx="3785616" cy="147766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b="1" kern="1200" dirty="0"/>
            <a:t>Realizar una evasión</a:t>
          </a:r>
          <a:endParaRPr lang="es-ES" sz="4000" kern="1200" dirty="0"/>
        </a:p>
      </dsp:txBody>
      <dsp:txXfrm>
        <a:off x="72134" y="74372"/>
        <a:ext cx="3641348" cy="1333394"/>
      </dsp:txXfrm>
    </dsp:sp>
    <dsp:sp modelId="{9B098BC6-4A6B-49B2-92C5-98EB0691E3FE}">
      <dsp:nvSpPr>
        <dsp:cNvPr id="0" name=""/>
        <dsp:cNvSpPr/>
      </dsp:nvSpPr>
      <dsp:spPr>
        <a:xfrm rot="5400000">
          <a:off x="6559543" y="-1072377"/>
          <a:ext cx="1182129" cy="6729984"/>
        </a:xfrm>
        <a:prstGeom prst="round2SameRect">
          <a:avLst/>
        </a:prstGeom>
        <a:solidFill>
          <a:schemeClr val="accent4">
            <a:tint val="40000"/>
            <a:alpha val="90000"/>
            <a:hueOff val="3079768"/>
            <a:satOff val="-15334"/>
            <a:lumOff val="-1455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3079768"/>
              <a:satOff val="-15334"/>
              <a:lumOff val="-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Restaura parte de la salud del jugador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Número de usos determinados</a:t>
          </a:r>
        </a:p>
      </dsp:txBody>
      <dsp:txXfrm rot="-5400000">
        <a:off x="3785616" y="1759257"/>
        <a:ext cx="6672277" cy="1066715"/>
      </dsp:txXfrm>
    </dsp:sp>
    <dsp:sp modelId="{1AA094BC-788B-4D2B-A2F3-EE47AD4E4E20}">
      <dsp:nvSpPr>
        <dsp:cNvPr id="0" name=""/>
        <dsp:cNvSpPr/>
      </dsp:nvSpPr>
      <dsp:spPr>
        <a:xfrm>
          <a:off x="0" y="1553783"/>
          <a:ext cx="3785616" cy="1477662"/>
        </a:xfrm>
        <a:prstGeom prst="roundRec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b="1" kern="1200"/>
            <a:t>Curarse con un botiquín</a:t>
          </a:r>
          <a:endParaRPr lang="es-ES" sz="4000" kern="1200"/>
        </a:p>
      </dsp:txBody>
      <dsp:txXfrm>
        <a:off x="72134" y="1625917"/>
        <a:ext cx="3641348" cy="1333394"/>
      </dsp:txXfrm>
    </dsp:sp>
    <dsp:sp modelId="{0FCB962A-2872-4D44-9707-94C5C9C43ABC}">
      <dsp:nvSpPr>
        <dsp:cNvPr id="0" name=""/>
        <dsp:cNvSpPr/>
      </dsp:nvSpPr>
      <dsp:spPr>
        <a:xfrm rot="5400000">
          <a:off x="6559543" y="479168"/>
          <a:ext cx="1182129" cy="6729984"/>
        </a:xfrm>
        <a:prstGeom prst="round2SameRect">
          <a:avLst/>
        </a:prstGeom>
        <a:solidFill>
          <a:schemeClr val="accent4">
            <a:tint val="40000"/>
            <a:alpha val="90000"/>
            <a:hueOff val="6159535"/>
            <a:satOff val="-30669"/>
            <a:lumOff val="-291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6159535"/>
              <a:satOff val="-30669"/>
              <a:lumOff val="-29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No cambia la escala temporal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Permite regresar al menú principal</a:t>
          </a:r>
        </a:p>
      </dsp:txBody>
      <dsp:txXfrm rot="-5400000">
        <a:off x="3785616" y="3310803"/>
        <a:ext cx="6672277" cy="1066715"/>
      </dsp:txXfrm>
    </dsp:sp>
    <dsp:sp modelId="{74F5E721-8762-4890-9CCB-86596223A44E}">
      <dsp:nvSpPr>
        <dsp:cNvPr id="0" name=""/>
        <dsp:cNvSpPr/>
      </dsp:nvSpPr>
      <dsp:spPr>
        <a:xfrm>
          <a:off x="0" y="3105329"/>
          <a:ext cx="3785616" cy="1477662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b="1" kern="1200"/>
            <a:t>Abrir el menú de pausa</a:t>
          </a:r>
          <a:endParaRPr lang="es-ES" sz="4000" kern="1200"/>
        </a:p>
      </dsp:txBody>
      <dsp:txXfrm>
        <a:off x="72134" y="3177463"/>
        <a:ext cx="3641348" cy="1333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5EF70-2B9D-49BA-A0E6-6E8A44DF39D8}">
      <dsp:nvSpPr>
        <dsp:cNvPr id="0" name=""/>
        <dsp:cNvSpPr/>
      </dsp:nvSpPr>
      <dsp:spPr>
        <a:xfrm>
          <a:off x="0" y="0"/>
          <a:ext cx="5257800" cy="458523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b="1" kern="1200"/>
            <a:t>Motores de desarrollo de videojuegos</a:t>
          </a:r>
          <a:endParaRPr lang="es-ES" sz="3700" kern="1200"/>
        </a:p>
      </dsp:txBody>
      <dsp:txXfrm>
        <a:off x="0" y="0"/>
        <a:ext cx="5257800" cy="1375569"/>
      </dsp:txXfrm>
    </dsp:sp>
    <dsp:sp modelId="{97313BED-6307-408D-BD36-61F9EB70D24A}">
      <dsp:nvSpPr>
        <dsp:cNvPr id="0" name=""/>
        <dsp:cNvSpPr/>
      </dsp:nvSpPr>
      <dsp:spPr>
        <a:xfrm>
          <a:off x="525779" y="1376912"/>
          <a:ext cx="4206240" cy="13825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60% de los desarrolladores de videojuegos utiliza uno.</a:t>
          </a:r>
        </a:p>
      </dsp:txBody>
      <dsp:txXfrm>
        <a:off x="566271" y="1417404"/>
        <a:ext cx="4125256" cy="1301525"/>
      </dsp:txXfrm>
    </dsp:sp>
    <dsp:sp modelId="{1391ABCA-FCB2-4AF7-976B-91ACAA175F50}">
      <dsp:nvSpPr>
        <dsp:cNvPr id="0" name=""/>
        <dsp:cNvSpPr/>
      </dsp:nvSpPr>
      <dsp:spPr>
        <a:xfrm>
          <a:off x="525779" y="2972115"/>
          <a:ext cx="4206240" cy="1382509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Facilitan el desarrollo, unificándolo en un solo entorno.</a:t>
          </a:r>
        </a:p>
      </dsp:txBody>
      <dsp:txXfrm>
        <a:off x="566271" y="3012607"/>
        <a:ext cx="4125256" cy="130152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96E0A-F6BC-43CC-8FA8-7DB52C038405}">
      <dsp:nvSpPr>
        <dsp:cNvPr id="0" name=""/>
        <dsp:cNvSpPr/>
      </dsp:nvSpPr>
      <dsp:spPr>
        <a:xfrm>
          <a:off x="0" y="0"/>
          <a:ext cx="5181600" cy="1305401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b="1" kern="1200"/>
            <a:t>Lógica de los enemigos</a:t>
          </a:r>
          <a:endParaRPr lang="es-ES" sz="3800" kern="1200"/>
        </a:p>
      </dsp:txBody>
      <dsp:txXfrm>
        <a:off x="0" y="0"/>
        <a:ext cx="5181600" cy="1305401"/>
      </dsp:txXfrm>
    </dsp:sp>
    <dsp:sp modelId="{ECA1FFD6-EE4B-4763-A81D-6416C672EA2D}">
      <dsp:nvSpPr>
        <dsp:cNvPr id="0" name=""/>
        <dsp:cNvSpPr/>
      </dsp:nvSpPr>
      <dsp:spPr>
        <a:xfrm>
          <a:off x="0" y="1305401"/>
          <a:ext cx="1295400" cy="274134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Tres tipos de enemigos</a:t>
          </a:r>
        </a:p>
      </dsp:txBody>
      <dsp:txXfrm>
        <a:off x="0" y="1305401"/>
        <a:ext cx="1295400" cy="2741342"/>
      </dsp:txXfrm>
    </dsp:sp>
    <dsp:sp modelId="{B9C7C8B5-2E98-486B-982C-49E88420C1A4}">
      <dsp:nvSpPr>
        <dsp:cNvPr id="0" name=""/>
        <dsp:cNvSpPr/>
      </dsp:nvSpPr>
      <dsp:spPr>
        <a:xfrm>
          <a:off x="1295399" y="1305401"/>
          <a:ext cx="1295400" cy="2741342"/>
        </a:xfrm>
        <a:prstGeom prst="rect">
          <a:avLst/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Diferentes características (movilidad, vida, daño…)</a:t>
          </a:r>
        </a:p>
      </dsp:txBody>
      <dsp:txXfrm>
        <a:off x="1295399" y="1305401"/>
        <a:ext cx="1295400" cy="2741342"/>
      </dsp:txXfrm>
    </dsp:sp>
    <dsp:sp modelId="{D60F9386-3BA2-4701-9DBB-D0D9E8164F0E}">
      <dsp:nvSpPr>
        <dsp:cNvPr id="0" name=""/>
        <dsp:cNvSpPr/>
      </dsp:nvSpPr>
      <dsp:spPr>
        <a:xfrm>
          <a:off x="2590800" y="1305401"/>
          <a:ext cx="1295400" cy="2741342"/>
        </a:xfrm>
        <a:prstGeom prst="rect">
          <a:avLst/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Ataques cuerpo a cuerpo y a distancia</a:t>
          </a:r>
        </a:p>
      </dsp:txBody>
      <dsp:txXfrm>
        <a:off x="2590800" y="1305401"/>
        <a:ext cx="1295400" cy="2741342"/>
      </dsp:txXfrm>
    </dsp:sp>
    <dsp:sp modelId="{8E395720-55A2-4F27-B71F-53A8DA6F3ADF}">
      <dsp:nvSpPr>
        <dsp:cNvPr id="0" name=""/>
        <dsp:cNvSpPr/>
      </dsp:nvSpPr>
      <dsp:spPr>
        <a:xfrm>
          <a:off x="3886200" y="1305401"/>
          <a:ext cx="1295400" cy="2741342"/>
        </a:xfrm>
        <a:prstGeom prst="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Persecución mediante búsqueda heurística</a:t>
          </a:r>
        </a:p>
      </dsp:txBody>
      <dsp:txXfrm>
        <a:off x="3886200" y="1305401"/>
        <a:ext cx="1295400" cy="2741342"/>
      </dsp:txXfrm>
    </dsp:sp>
    <dsp:sp modelId="{13042DE0-691B-43FB-AF13-DE05EA3C4CA0}">
      <dsp:nvSpPr>
        <dsp:cNvPr id="0" name=""/>
        <dsp:cNvSpPr/>
      </dsp:nvSpPr>
      <dsp:spPr>
        <a:xfrm>
          <a:off x="0" y="4046744"/>
          <a:ext cx="5181600" cy="304593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9A8E1-9253-48CE-AB19-8EED86AAC3FB}">
      <dsp:nvSpPr>
        <dsp:cNvPr id="0" name=""/>
        <dsp:cNvSpPr/>
      </dsp:nvSpPr>
      <dsp:spPr>
        <a:xfrm>
          <a:off x="850264" y="0"/>
          <a:ext cx="835456" cy="835456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2831F-41C8-4C3C-958E-6B789BCF3EF3}">
      <dsp:nvSpPr>
        <dsp:cNvPr id="0" name=""/>
        <dsp:cNvSpPr/>
      </dsp:nvSpPr>
      <dsp:spPr>
        <a:xfrm>
          <a:off x="933810" y="83545"/>
          <a:ext cx="668365" cy="66836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FB6AC-E4F8-4E58-B19C-04F42C11E644}">
      <dsp:nvSpPr>
        <dsp:cNvPr id="0" name=""/>
        <dsp:cNvSpPr/>
      </dsp:nvSpPr>
      <dsp:spPr>
        <a:xfrm>
          <a:off x="1859775" y="835456"/>
          <a:ext cx="2471559" cy="3515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Máquina de estados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Un único nivel estático</a:t>
          </a:r>
          <a:endParaRPr lang="es-ES" sz="2600" kern="1200" dirty="0"/>
        </a:p>
      </dsp:txBody>
      <dsp:txXfrm>
        <a:off x="1859775" y="835456"/>
        <a:ext cx="2471559" cy="3515881"/>
      </dsp:txXfrm>
    </dsp:sp>
    <dsp:sp modelId="{A9E07AE9-15B1-4C08-84C3-C60AFAD15A40}">
      <dsp:nvSpPr>
        <dsp:cNvPr id="0" name=""/>
        <dsp:cNvSpPr/>
      </dsp:nvSpPr>
      <dsp:spPr>
        <a:xfrm>
          <a:off x="1859775" y="0"/>
          <a:ext cx="2471559" cy="835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 dirty="0"/>
            <a:t>Flujo de una partida</a:t>
          </a:r>
          <a:endParaRPr lang="es-ES" sz="2600" kern="1200" dirty="0"/>
        </a:p>
      </dsp:txBody>
      <dsp:txXfrm>
        <a:off x="1859775" y="0"/>
        <a:ext cx="2471559" cy="83545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964B5-F89A-4582-864E-BCD406B1805B}">
      <dsp:nvSpPr>
        <dsp:cNvPr id="0" name=""/>
        <dsp:cNvSpPr/>
      </dsp:nvSpPr>
      <dsp:spPr>
        <a:xfrm>
          <a:off x="0" y="0"/>
          <a:ext cx="10515600" cy="458523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b="1" kern="1200"/>
            <a:t>Diseño del multijugador</a:t>
          </a:r>
          <a:endParaRPr lang="es-ES" sz="6500" kern="1200"/>
        </a:p>
      </dsp:txBody>
      <dsp:txXfrm>
        <a:off x="0" y="0"/>
        <a:ext cx="10515600" cy="1375569"/>
      </dsp:txXfrm>
    </dsp:sp>
    <dsp:sp modelId="{ACB46009-28B2-416D-9324-2E6C141C35FE}">
      <dsp:nvSpPr>
        <dsp:cNvPr id="0" name=""/>
        <dsp:cNvSpPr/>
      </dsp:nvSpPr>
      <dsp:spPr>
        <a:xfrm>
          <a:off x="1051559" y="1375680"/>
          <a:ext cx="8412480" cy="6679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/>
            <a:t>Topología cliente-anfitrión</a:t>
          </a:r>
        </a:p>
      </dsp:txBody>
      <dsp:txXfrm>
        <a:off x="1071123" y="1395244"/>
        <a:ext cx="8373352" cy="628842"/>
      </dsp:txXfrm>
    </dsp:sp>
    <dsp:sp modelId="{1554D79A-98D2-4E22-AFDD-BFA8A92539CD}">
      <dsp:nvSpPr>
        <dsp:cNvPr id="0" name=""/>
        <dsp:cNvSpPr/>
      </dsp:nvSpPr>
      <dsp:spPr>
        <a:xfrm>
          <a:off x="1051559" y="2146416"/>
          <a:ext cx="8412480" cy="667970"/>
        </a:xfrm>
        <a:prstGeom prst="roundRect">
          <a:avLst>
            <a:gd name="adj" fmla="val 1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/>
            <a:t>Netcode for GameObjects</a:t>
          </a:r>
        </a:p>
      </dsp:txBody>
      <dsp:txXfrm>
        <a:off x="1071123" y="2165980"/>
        <a:ext cx="8373352" cy="628842"/>
      </dsp:txXfrm>
    </dsp:sp>
    <dsp:sp modelId="{BBF79D86-BE64-47E5-BD0C-98D73CCBD174}">
      <dsp:nvSpPr>
        <dsp:cNvPr id="0" name=""/>
        <dsp:cNvSpPr/>
      </dsp:nvSpPr>
      <dsp:spPr>
        <a:xfrm>
          <a:off x="1051559" y="2917151"/>
          <a:ext cx="8412480" cy="667970"/>
        </a:xfrm>
        <a:prstGeom prst="roundRect">
          <a:avLst>
            <a:gd name="adj" fmla="val 1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/>
            <a:t>Servicio Lobby</a:t>
          </a:r>
        </a:p>
      </dsp:txBody>
      <dsp:txXfrm>
        <a:off x="1071123" y="2936715"/>
        <a:ext cx="8373352" cy="628842"/>
      </dsp:txXfrm>
    </dsp:sp>
    <dsp:sp modelId="{E09412A5-383E-4AFB-9AF3-6ED9867DEC9D}">
      <dsp:nvSpPr>
        <dsp:cNvPr id="0" name=""/>
        <dsp:cNvSpPr/>
      </dsp:nvSpPr>
      <dsp:spPr>
        <a:xfrm>
          <a:off x="1051559" y="3687886"/>
          <a:ext cx="8412480" cy="667970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/>
            <a:t>Servicio Relay</a:t>
          </a:r>
        </a:p>
      </dsp:txBody>
      <dsp:txXfrm>
        <a:off x="1071123" y="3707450"/>
        <a:ext cx="8373352" cy="62884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708C0-D580-459A-8F01-C2ED15A10D09}">
      <dsp:nvSpPr>
        <dsp:cNvPr id="0" name=""/>
        <dsp:cNvSpPr/>
      </dsp:nvSpPr>
      <dsp:spPr>
        <a:xfrm>
          <a:off x="0" y="0"/>
          <a:ext cx="5181600" cy="1305401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900" b="1" kern="1200"/>
            <a:t>Plan de pruebas</a:t>
          </a:r>
          <a:endParaRPr lang="es-ES" sz="4900" kern="1200"/>
        </a:p>
      </dsp:txBody>
      <dsp:txXfrm>
        <a:off x="0" y="0"/>
        <a:ext cx="5181600" cy="1305401"/>
      </dsp:txXfrm>
    </dsp:sp>
    <dsp:sp modelId="{1072C0CD-E836-4CB5-B43C-25DA8FED4C0A}">
      <dsp:nvSpPr>
        <dsp:cNvPr id="0" name=""/>
        <dsp:cNvSpPr/>
      </dsp:nvSpPr>
      <dsp:spPr>
        <a:xfrm>
          <a:off x="2530" y="1305401"/>
          <a:ext cx="1725513" cy="274134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Verifica el correcto funcionamiento del sistema</a:t>
          </a:r>
        </a:p>
      </dsp:txBody>
      <dsp:txXfrm>
        <a:off x="2530" y="1305401"/>
        <a:ext cx="1725513" cy="2741342"/>
      </dsp:txXfrm>
    </dsp:sp>
    <dsp:sp modelId="{93C0814E-1FAB-4D8C-9A62-4383CF77C2A4}">
      <dsp:nvSpPr>
        <dsp:cNvPr id="0" name=""/>
        <dsp:cNvSpPr/>
      </dsp:nvSpPr>
      <dsp:spPr>
        <a:xfrm>
          <a:off x="1728043" y="1305401"/>
          <a:ext cx="1725513" cy="2741342"/>
        </a:xfrm>
        <a:prstGeom prst="rec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23 casos de prueba desarrollados</a:t>
          </a:r>
        </a:p>
      </dsp:txBody>
      <dsp:txXfrm>
        <a:off x="1728043" y="1305401"/>
        <a:ext cx="1725513" cy="2741342"/>
      </dsp:txXfrm>
    </dsp:sp>
    <dsp:sp modelId="{58D0EB6D-0201-4AAE-A933-3B5133DFF84F}">
      <dsp:nvSpPr>
        <dsp:cNvPr id="0" name=""/>
        <dsp:cNvSpPr/>
      </dsp:nvSpPr>
      <dsp:spPr>
        <a:xfrm>
          <a:off x="3453556" y="1305401"/>
          <a:ext cx="1725513" cy="2741342"/>
        </a:xfrm>
        <a:prstGeom prst="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Análisis de los problemas encontrados</a:t>
          </a:r>
        </a:p>
      </dsp:txBody>
      <dsp:txXfrm>
        <a:off x="3453556" y="1305401"/>
        <a:ext cx="1725513" cy="2741342"/>
      </dsp:txXfrm>
    </dsp:sp>
    <dsp:sp modelId="{391FCFA6-AFB5-47A8-8244-35C71FF9F911}">
      <dsp:nvSpPr>
        <dsp:cNvPr id="0" name=""/>
        <dsp:cNvSpPr/>
      </dsp:nvSpPr>
      <dsp:spPr>
        <a:xfrm>
          <a:off x="0" y="4046744"/>
          <a:ext cx="5181600" cy="304593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75528-6B8B-440C-B7E6-7B82C7BE2F61}">
      <dsp:nvSpPr>
        <dsp:cNvPr id="0" name=""/>
        <dsp:cNvSpPr/>
      </dsp:nvSpPr>
      <dsp:spPr>
        <a:xfrm rot="5400000">
          <a:off x="6255950" y="-2246614"/>
          <a:ext cx="1789314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/>
            <a:t>Reglamento General de Protección de Datos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/>
            <a:t>Ley Orgánica de Protección de Datos Personales y Garantía de los Derechos Digitales</a:t>
          </a:r>
        </a:p>
      </dsp:txBody>
      <dsp:txXfrm rot="-5400000">
        <a:off x="3785616" y="311067"/>
        <a:ext cx="6642637" cy="1614620"/>
      </dsp:txXfrm>
    </dsp:sp>
    <dsp:sp modelId="{3DAE3123-D086-4BB2-B704-DFD5AD410E06}">
      <dsp:nvSpPr>
        <dsp:cNvPr id="0" name=""/>
        <dsp:cNvSpPr/>
      </dsp:nvSpPr>
      <dsp:spPr>
        <a:xfrm>
          <a:off x="0" y="55"/>
          <a:ext cx="3785616" cy="22366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b="1" kern="1200"/>
            <a:t>Leyes</a:t>
          </a:r>
          <a:endParaRPr lang="es-ES" sz="4400" kern="1200"/>
        </a:p>
      </dsp:txBody>
      <dsp:txXfrm>
        <a:off x="109184" y="109239"/>
        <a:ext cx="3567248" cy="2018274"/>
      </dsp:txXfrm>
    </dsp:sp>
    <dsp:sp modelId="{3EB630BA-61D3-448E-ADC5-AEFE890675D5}">
      <dsp:nvSpPr>
        <dsp:cNvPr id="0" name=""/>
        <dsp:cNvSpPr/>
      </dsp:nvSpPr>
      <dsp:spPr>
        <a:xfrm rot="5400000">
          <a:off x="6255950" y="101860"/>
          <a:ext cx="1789314" cy="6729984"/>
        </a:xfrm>
        <a:prstGeom prst="round2SameRect">
          <a:avLst/>
        </a:prstGeom>
        <a:solidFill>
          <a:schemeClr val="accent4">
            <a:tint val="40000"/>
            <a:alpha val="90000"/>
            <a:hueOff val="6159535"/>
            <a:satOff val="-30669"/>
            <a:lumOff val="-291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6159535"/>
              <a:satOff val="-30669"/>
              <a:lumOff val="-29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/>
            <a:t>UNE-ISO/IEC 90003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i="1" kern="1200"/>
            <a:t>Common C# code conventions</a:t>
          </a:r>
          <a:endParaRPr lang="es-ES" sz="2400" kern="1200"/>
        </a:p>
      </dsp:txBody>
      <dsp:txXfrm rot="-5400000">
        <a:off x="3785616" y="2659542"/>
        <a:ext cx="6642637" cy="1614620"/>
      </dsp:txXfrm>
    </dsp:sp>
    <dsp:sp modelId="{B572D3DC-8666-4A0A-8FFE-CD0BD4E76E30}">
      <dsp:nvSpPr>
        <dsp:cNvPr id="0" name=""/>
        <dsp:cNvSpPr/>
      </dsp:nvSpPr>
      <dsp:spPr>
        <a:xfrm>
          <a:off x="0" y="2348531"/>
          <a:ext cx="3785616" cy="2236642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b="1" kern="1200"/>
            <a:t>Estándares técnicos</a:t>
          </a:r>
          <a:endParaRPr lang="es-ES" sz="4400" kern="1200"/>
        </a:p>
      </dsp:txBody>
      <dsp:txXfrm>
        <a:off x="109184" y="2457715"/>
        <a:ext cx="3567248" cy="201827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3DC1B-6E0D-43B8-AF32-50A44CE7C423}">
      <dsp:nvSpPr>
        <dsp:cNvPr id="0" name=""/>
        <dsp:cNvSpPr/>
      </dsp:nvSpPr>
      <dsp:spPr>
        <a:xfrm>
          <a:off x="0" y="44415"/>
          <a:ext cx="10515600" cy="936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/>
            <a:t>Licencias y programas</a:t>
          </a:r>
        </a:p>
      </dsp:txBody>
      <dsp:txXfrm>
        <a:off x="45692" y="90107"/>
        <a:ext cx="10424216" cy="844616"/>
      </dsp:txXfrm>
    </dsp:sp>
    <dsp:sp modelId="{8F671C4B-D2A6-4691-8DAE-A73A7C9D4AB8}">
      <dsp:nvSpPr>
        <dsp:cNvPr id="0" name=""/>
        <dsp:cNvSpPr/>
      </dsp:nvSpPr>
      <dsp:spPr>
        <a:xfrm>
          <a:off x="0" y="980415"/>
          <a:ext cx="10515600" cy="356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100" kern="1200"/>
            <a:t>Unity Engine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100" kern="1200"/>
            <a:t>Unity Gaming Services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100" kern="1200"/>
            <a:t>A* Pathfinding Project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100" kern="1200"/>
            <a:t>Aseprite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100" kern="1200"/>
            <a:t>Freesound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100" kern="1200"/>
            <a:t>Microsoft Office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100" kern="1200"/>
            <a:t>Zotero</a:t>
          </a:r>
        </a:p>
      </dsp:txBody>
      <dsp:txXfrm>
        <a:off x="0" y="980415"/>
        <a:ext cx="10515600" cy="356040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84622-34FC-4E60-AF2C-F6369E1C8F77}">
      <dsp:nvSpPr>
        <dsp:cNvPr id="0" name=""/>
        <dsp:cNvSpPr/>
      </dsp:nvSpPr>
      <dsp:spPr>
        <a:xfrm>
          <a:off x="0" y="2767109"/>
          <a:ext cx="3793067" cy="18155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456 horas de trabajo total estimadas</a:t>
          </a:r>
        </a:p>
      </dsp:txBody>
      <dsp:txXfrm>
        <a:off x="0" y="2767109"/>
        <a:ext cx="3793067" cy="980382"/>
      </dsp:txXfrm>
    </dsp:sp>
    <dsp:sp modelId="{CB53B214-2FCB-466E-9AAB-4C7DC69A7A48}">
      <dsp:nvSpPr>
        <dsp:cNvPr id="0" name=""/>
        <dsp:cNvSpPr/>
      </dsp:nvSpPr>
      <dsp:spPr>
        <a:xfrm>
          <a:off x="1852" y="3711181"/>
          <a:ext cx="1263120" cy="83514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12 horas de diseño preliminar</a:t>
          </a:r>
        </a:p>
      </dsp:txBody>
      <dsp:txXfrm>
        <a:off x="1852" y="3711181"/>
        <a:ext cx="1263120" cy="835140"/>
      </dsp:txXfrm>
    </dsp:sp>
    <dsp:sp modelId="{D8415AFF-66D3-4637-940A-2378532C52F5}">
      <dsp:nvSpPr>
        <dsp:cNvPr id="0" name=""/>
        <dsp:cNvSpPr/>
      </dsp:nvSpPr>
      <dsp:spPr>
        <a:xfrm>
          <a:off x="1264973" y="3711181"/>
          <a:ext cx="1263120" cy="835140"/>
        </a:xfrm>
        <a:prstGeom prst="rect">
          <a:avLst/>
        </a:prstGeom>
        <a:solidFill>
          <a:schemeClr val="accent4">
            <a:tint val="40000"/>
            <a:alpha val="90000"/>
            <a:hueOff val="1539884"/>
            <a:satOff val="-7667"/>
            <a:lumOff val="-728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1539884"/>
              <a:satOff val="-7667"/>
              <a:lumOff val="-7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316 horas en el desarrollo del prototipo</a:t>
          </a:r>
        </a:p>
      </dsp:txBody>
      <dsp:txXfrm>
        <a:off x="1264973" y="3711181"/>
        <a:ext cx="1263120" cy="835140"/>
      </dsp:txXfrm>
    </dsp:sp>
    <dsp:sp modelId="{FA16D647-97F0-4C4C-B173-2B5953760831}">
      <dsp:nvSpPr>
        <dsp:cNvPr id="0" name=""/>
        <dsp:cNvSpPr/>
      </dsp:nvSpPr>
      <dsp:spPr>
        <a:xfrm>
          <a:off x="2528093" y="3711181"/>
          <a:ext cx="1263120" cy="835140"/>
        </a:xfrm>
        <a:prstGeom prst="rect">
          <a:avLst/>
        </a:prstGeom>
        <a:solidFill>
          <a:schemeClr val="accent4">
            <a:tint val="40000"/>
            <a:alpha val="90000"/>
            <a:hueOff val="3079768"/>
            <a:satOff val="-15334"/>
            <a:lumOff val="-1455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3079768"/>
              <a:satOff val="-15334"/>
              <a:lumOff val="-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128 horas en la elaboración de la memoria</a:t>
          </a:r>
        </a:p>
      </dsp:txBody>
      <dsp:txXfrm>
        <a:off x="2528093" y="3711181"/>
        <a:ext cx="1263120" cy="835140"/>
      </dsp:txXfrm>
    </dsp:sp>
    <dsp:sp modelId="{AE0B4A38-B3C1-45E3-97B0-6E6BA02FD9C9}">
      <dsp:nvSpPr>
        <dsp:cNvPr id="0" name=""/>
        <dsp:cNvSpPr/>
      </dsp:nvSpPr>
      <dsp:spPr>
        <a:xfrm rot="10800000">
          <a:off x="0" y="2067"/>
          <a:ext cx="3793067" cy="2792274"/>
        </a:xfrm>
        <a:prstGeom prst="upArrowCallou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8 meses de desarrollo</a:t>
          </a:r>
        </a:p>
      </dsp:txBody>
      <dsp:txXfrm rot="-10800000">
        <a:off x="0" y="2067"/>
        <a:ext cx="3793067" cy="980088"/>
      </dsp:txXfrm>
    </dsp:sp>
    <dsp:sp modelId="{AD722CD0-C5F0-4876-8D67-CEF1FC024606}">
      <dsp:nvSpPr>
        <dsp:cNvPr id="0" name=""/>
        <dsp:cNvSpPr/>
      </dsp:nvSpPr>
      <dsp:spPr>
        <a:xfrm>
          <a:off x="0" y="982155"/>
          <a:ext cx="1896533" cy="834890"/>
        </a:xfrm>
        <a:prstGeom prst="rect">
          <a:avLst/>
        </a:prstGeom>
        <a:solidFill>
          <a:schemeClr val="accent4">
            <a:tint val="40000"/>
            <a:alpha val="90000"/>
            <a:hueOff val="4619651"/>
            <a:satOff val="-23002"/>
            <a:lumOff val="-2183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4619651"/>
              <a:satOff val="-23002"/>
              <a:lumOff val="-21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Fecha comienzo: </a:t>
          </a:r>
          <a:br>
            <a:rPr lang="es-ES" sz="1300" kern="1200" dirty="0"/>
          </a:br>
          <a:r>
            <a:rPr lang="es-ES" sz="1300" kern="1200" dirty="0"/>
            <a:t>noviembre 2023</a:t>
          </a:r>
        </a:p>
      </dsp:txBody>
      <dsp:txXfrm>
        <a:off x="0" y="982155"/>
        <a:ext cx="1896533" cy="834890"/>
      </dsp:txXfrm>
    </dsp:sp>
    <dsp:sp modelId="{9F3B5991-78F8-4E5A-B327-BEE7B5EEE494}">
      <dsp:nvSpPr>
        <dsp:cNvPr id="0" name=""/>
        <dsp:cNvSpPr/>
      </dsp:nvSpPr>
      <dsp:spPr>
        <a:xfrm>
          <a:off x="1896533" y="982155"/>
          <a:ext cx="1896533" cy="834890"/>
        </a:xfrm>
        <a:prstGeom prst="rect">
          <a:avLst/>
        </a:prstGeom>
        <a:solidFill>
          <a:schemeClr val="accent4">
            <a:tint val="40000"/>
            <a:alpha val="90000"/>
            <a:hueOff val="6159535"/>
            <a:satOff val="-30669"/>
            <a:lumOff val="-291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6159535"/>
              <a:satOff val="-30669"/>
              <a:lumOff val="-29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Fecha fin:</a:t>
          </a:r>
          <a:br>
            <a:rPr lang="es-ES" sz="1300" kern="1200" dirty="0"/>
          </a:br>
          <a:r>
            <a:rPr lang="es-ES" sz="1300" kern="1200" dirty="0"/>
            <a:t>13 de junio de 2024</a:t>
          </a:r>
        </a:p>
      </dsp:txBody>
      <dsp:txXfrm>
        <a:off x="1896533" y="982155"/>
        <a:ext cx="1896533" cy="83489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1BD35-26DF-4282-992F-F8EDC4AB14E3}">
      <dsp:nvSpPr>
        <dsp:cNvPr id="0" name=""/>
        <dsp:cNvSpPr/>
      </dsp:nvSpPr>
      <dsp:spPr>
        <a:xfrm>
          <a:off x="0" y="193396"/>
          <a:ext cx="5181600" cy="777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kern="1200" dirty="0"/>
            <a:t>Presupuesto</a:t>
          </a:r>
          <a:endParaRPr lang="es-ES" sz="2700" kern="1200" dirty="0"/>
        </a:p>
      </dsp:txBody>
      <dsp:txXfrm>
        <a:off x="0" y="193396"/>
        <a:ext cx="5181600" cy="777600"/>
      </dsp:txXfrm>
    </dsp:sp>
    <dsp:sp modelId="{29689436-39FA-480A-9284-2D8239535ED7}">
      <dsp:nvSpPr>
        <dsp:cNvPr id="0" name=""/>
        <dsp:cNvSpPr/>
      </dsp:nvSpPr>
      <dsp:spPr>
        <a:xfrm>
          <a:off x="0" y="970996"/>
          <a:ext cx="5181600" cy="318694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 dirty="0"/>
            <a:t>Cálculo en base a las horas dedicadas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 dirty="0"/>
            <a:t>Salario medio en España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/>
            <a:t>Diferentes puestos de trabajo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/>
            <a:t>Ingeniero de software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/>
            <a:t>Diseñador gráfico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/>
            <a:t>Programador</a:t>
          </a:r>
        </a:p>
      </dsp:txBody>
      <dsp:txXfrm>
        <a:off x="0" y="970996"/>
        <a:ext cx="5181600" cy="318694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1513E-0AF2-4412-B365-6BABA57834A7}">
      <dsp:nvSpPr>
        <dsp:cNvPr id="0" name=""/>
        <dsp:cNvSpPr/>
      </dsp:nvSpPr>
      <dsp:spPr>
        <a:xfrm>
          <a:off x="0" y="214110"/>
          <a:ext cx="10515600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70764" rIns="81612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Creación de comunidades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Promover el patrimonio cultural</a:t>
          </a:r>
        </a:p>
      </dsp:txBody>
      <dsp:txXfrm>
        <a:off x="0" y="214110"/>
        <a:ext cx="10515600" cy="737100"/>
      </dsp:txXfrm>
    </dsp:sp>
    <dsp:sp modelId="{5ED4548D-B7A6-40DC-A794-EC77B2C82C4C}">
      <dsp:nvSpPr>
        <dsp:cNvPr id="0" name=""/>
        <dsp:cNvSpPr/>
      </dsp:nvSpPr>
      <dsp:spPr>
        <a:xfrm>
          <a:off x="525780" y="22230"/>
          <a:ext cx="7360920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/>
            <a:t>Impacto social</a:t>
          </a:r>
          <a:endParaRPr lang="es-ES" sz="1300" kern="1200"/>
        </a:p>
      </dsp:txBody>
      <dsp:txXfrm>
        <a:off x="544514" y="40964"/>
        <a:ext cx="7323452" cy="346292"/>
      </dsp:txXfrm>
    </dsp:sp>
    <dsp:sp modelId="{0622CCD7-888C-4F80-A1C1-9A6AC4E01937}">
      <dsp:nvSpPr>
        <dsp:cNvPr id="0" name=""/>
        <dsp:cNvSpPr/>
      </dsp:nvSpPr>
      <dsp:spPr>
        <a:xfrm>
          <a:off x="0" y="1213290"/>
          <a:ext cx="10515600" cy="1351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2199979"/>
              <a:satOff val="-9734"/>
              <a:lumOff val="-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70764" rIns="81612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Reducción de estrés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Mejora de la coordinación y función cerebral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Aumento del sedentarismo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Adicción a los videojuegos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Aumento del nivel de educación</a:t>
          </a:r>
        </a:p>
      </dsp:txBody>
      <dsp:txXfrm>
        <a:off x="0" y="1213290"/>
        <a:ext cx="10515600" cy="1351350"/>
      </dsp:txXfrm>
    </dsp:sp>
    <dsp:sp modelId="{21EC71D4-EDF4-41AE-B01E-6CE2325BE5E7}">
      <dsp:nvSpPr>
        <dsp:cNvPr id="0" name=""/>
        <dsp:cNvSpPr/>
      </dsp:nvSpPr>
      <dsp:spPr>
        <a:xfrm>
          <a:off x="525780" y="1021410"/>
          <a:ext cx="7360920" cy="383760"/>
        </a:xfrm>
        <a:prstGeom prst="roundRect">
          <a:avLst/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/>
            <a:t>Impacto en educación y sanidad</a:t>
          </a:r>
          <a:endParaRPr lang="es-ES" sz="1300" kern="1200"/>
        </a:p>
      </dsp:txBody>
      <dsp:txXfrm>
        <a:off x="544514" y="1040144"/>
        <a:ext cx="7323452" cy="346292"/>
      </dsp:txXfrm>
    </dsp:sp>
    <dsp:sp modelId="{B7B58729-6388-4960-A40B-7B30C81C4ED1}">
      <dsp:nvSpPr>
        <dsp:cNvPr id="0" name=""/>
        <dsp:cNvSpPr/>
      </dsp:nvSpPr>
      <dsp:spPr>
        <a:xfrm>
          <a:off x="0" y="2826720"/>
          <a:ext cx="10515600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4399958"/>
              <a:satOff val="-19468"/>
              <a:lumOff val="-32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70764" rIns="81612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Creación de puestos de trabajo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Potencial desarrollo económico</a:t>
          </a:r>
        </a:p>
      </dsp:txBody>
      <dsp:txXfrm>
        <a:off x="0" y="2826720"/>
        <a:ext cx="10515600" cy="737100"/>
      </dsp:txXfrm>
    </dsp:sp>
    <dsp:sp modelId="{54D99356-EEEC-471D-8C0D-BCCC20FBEF7C}">
      <dsp:nvSpPr>
        <dsp:cNvPr id="0" name=""/>
        <dsp:cNvSpPr/>
      </dsp:nvSpPr>
      <dsp:spPr>
        <a:xfrm>
          <a:off x="525780" y="2634840"/>
          <a:ext cx="7360920" cy="383760"/>
        </a:xfrm>
        <a:prstGeom prst="roundRect">
          <a:avLst/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/>
            <a:t>Impacto económico</a:t>
          </a:r>
          <a:endParaRPr lang="es-ES" sz="1300" kern="1200"/>
        </a:p>
      </dsp:txBody>
      <dsp:txXfrm>
        <a:off x="544514" y="2653574"/>
        <a:ext cx="7323452" cy="346292"/>
      </dsp:txXfrm>
    </dsp:sp>
    <dsp:sp modelId="{A9E8ADCC-6777-4E75-9343-ADE14C4EAD09}">
      <dsp:nvSpPr>
        <dsp:cNvPr id="0" name=""/>
        <dsp:cNvSpPr/>
      </dsp:nvSpPr>
      <dsp:spPr>
        <a:xfrm>
          <a:off x="0" y="3825900"/>
          <a:ext cx="10515600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70764" rIns="81612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Aumento del consumo eléctrico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Concienciación sobre el cambio climático</a:t>
          </a:r>
        </a:p>
      </dsp:txBody>
      <dsp:txXfrm>
        <a:off x="0" y="3825900"/>
        <a:ext cx="10515600" cy="737100"/>
      </dsp:txXfrm>
    </dsp:sp>
    <dsp:sp modelId="{1B4FA23F-F259-4EA8-900D-6E2ED0FC6AA3}">
      <dsp:nvSpPr>
        <dsp:cNvPr id="0" name=""/>
        <dsp:cNvSpPr/>
      </dsp:nvSpPr>
      <dsp:spPr>
        <a:xfrm>
          <a:off x="525780" y="3634020"/>
          <a:ext cx="7360920" cy="383760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/>
            <a:t>Impacto medioambiental</a:t>
          </a:r>
          <a:endParaRPr lang="es-ES" sz="1300" kern="1200"/>
        </a:p>
      </dsp:txBody>
      <dsp:txXfrm>
        <a:off x="544514" y="3652754"/>
        <a:ext cx="7323452" cy="34629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753D8-1D29-41E4-90FB-83710C6F679B}">
      <dsp:nvSpPr>
        <dsp:cNvPr id="0" name=""/>
        <dsp:cNvSpPr/>
      </dsp:nvSpPr>
      <dsp:spPr>
        <a:xfrm rot="5400000">
          <a:off x="-364713" y="367931"/>
          <a:ext cx="2431425" cy="170199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/>
            <a:t>Objetivo principal</a:t>
          </a:r>
          <a:endParaRPr lang="es-ES" sz="2200" kern="1200"/>
        </a:p>
      </dsp:txBody>
      <dsp:txXfrm rot="-5400000">
        <a:off x="2" y="854216"/>
        <a:ext cx="1701997" cy="729428"/>
      </dsp:txXfrm>
    </dsp:sp>
    <dsp:sp modelId="{D2C3FB67-4BBB-46AC-AFA9-C7FA9CE59A04}">
      <dsp:nvSpPr>
        <dsp:cNvPr id="0" name=""/>
        <dsp:cNvSpPr/>
      </dsp:nvSpPr>
      <dsp:spPr>
        <a:xfrm rot="5400000">
          <a:off x="5318585" y="-3613369"/>
          <a:ext cx="1580426" cy="88136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Desarrollo de un videojuego Roguelike multijugador</a:t>
          </a:r>
          <a:br>
            <a:rPr lang="es-ES" sz="2300" kern="1200"/>
          </a:br>
          <a:r>
            <a:rPr lang="es-ES" sz="2300" kern="1200">
              <a:hlinkClick xmlns:r="http://schemas.openxmlformats.org/officeDocument/2006/relationships" r:id="rId1"/>
            </a:rPr>
            <a:t>https://github.com/AMorata086/TFG-Roguelike</a:t>
          </a:r>
          <a:r>
            <a:rPr lang="es-ES" sz="2300" kern="1200"/>
            <a:t> </a:t>
          </a:r>
        </a:p>
      </dsp:txBody>
      <dsp:txXfrm rot="-5400000">
        <a:off x="1701997" y="80369"/>
        <a:ext cx="8736452" cy="1426126"/>
      </dsp:txXfrm>
    </dsp:sp>
    <dsp:sp modelId="{88E69E95-02A7-4BD8-9EA1-9A1427D059B7}">
      <dsp:nvSpPr>
        <dsp:cNvPr id="0" name=""/>
        <dsp:cNvSpPr/>
      </dsp:nvSpPr>
      <dsp:spPr>
        <a:xfrm rot="5400000">
          <a:off x="-364713" y="2515300"/>
          <a:ext cx="2431425" cy="1701997"/>
        </a:xfrm>
        <a:prstGeom prst="chevron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/>
            <a:t>Objetivos secundarios</a:t>
          </a:r>
          <a:endParaRPr lang="es-ES" sz="2200" kern="1200"/>
        </a:p>
      </dsp:txBody>
      <dsp:txXfrm rot="-5400000">
        <a:off x="2" y="3001585"/>
        <a:ext cx="1701997" cy="729428"/>
      </dsp:txXfrm>
    </dsp:sp>
    <dsp:sp modelId="{851AFAAE-4F5C-4E07-A879-E46C6377D201}">
      <dsp:nvSpPr>
        <dsp:cNvPr id="0" name=""/>
        <dsp:cNvSpPr/>
      </dsp:nvSpPr>
      <dsp:spPr>
        <a:xfrm rot="5400000">
          <a:off x="5318585" y="-1466001"/>
          <a:ext cx="1580426" cy="88136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Familiarización con un motor de desarrollo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Familiarización con el lenguaje de programación C#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Profundización en los conocimientos adquiridos en la carrera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Elaboración de la documentación relevante</a:t>
          </a:r>
        </a:p>
      </dsp:txBody>
      <dsp:txXfrm rot="-5400000">
        <a:off x="1701997" y="2227737"/>
        <a:ext cx="8736452" cy="14261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41626-A3A6-4CB7-8B2E-1BA484B6DB34}">
      <dsp:nvSpPr>
        <dsp:cNvPr id="0" name=""/>
        <dsp:cNvSpPr/>
      </dsp:nvSpPr>
      <dsp:spPr>
        <a:xfrm>
          <a:off x="107825" y="958"/>
          <a:ext cx="4583312" cy="458331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21C03FC-CD25-4E46-9343-C200652BE5D2}">
      <dsp:nvSpPr>
        <dsp:cNvPr id="0" name=""/>
        <dsp:cNvSpPr/>
      </dsp:nvSpPr>
      <dsp:spPr>
        <a:xfrm>
          <a:off x="324638" y="193457"/>
          <a:ext cx="824996" cy="824996"/>
        </a:xfrm>
        <a:prstGeom prst="ellipse">
          <a:avLst/>
        </a:prstGeom>
        <a:solidFill>
          <a:schemeClr val="accent4">
            <a:alpha val="50000"/>
            <a:hueOff val="1649984"/>
            <a:satOff val="-7300"/>
            <a:lumOff val="-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8F2E79B-254A-4083-B671-29F81C506A87}">
      <dsp:nvSpPr>
        <dsp:cNvPr id="0" name=""/>
        <dsp:cNvSpPr/>
      </dsp:nvSpPr>
      <dsp:spPr>
        <a:xfrm>
          <a:off x="737136" y="193457"/>
          <a:ext cx="4412837" cy="824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1" kern="1200"/>
            <a:t>Género Roguelike</a:t>
          </a:r>
          <a:endParaRPr lang="es-ES" sz="3000" kern="1200"/>
        </a:p>
      </dsp:txBody>
      <dsp:txXfrm>
        <a:off x="737136" y="193457"/>
        <a:ext cx="4412837" cy="824996"/>
      </dsp:txXfrm>
    </dsp:sp>
    <dsp:sp modelId="{5215607C-B149-4416-9339-D28193132ACC}">
      <dsp:nvSpPr>
        <dsp:cNvPr id="0" name=""/>
        <dsp:cNvSpPr/>
      </dsp:nvSpPr>
      <dsp:spPr>
        <a:xfrm>
          <a:off x="737136" y="1018454"/>
          <a:ext cx="4412837" cy="66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Popularizado por desarrolladores indie.</a:t>
          </a:r>
        </a:p>
      </dsp:txBody>
      <dsp:txXfrm>
        <a:off x="737136" y="1018454"/>
        <a:ext cx="4412837" cy="666474"/>
      </dsp:txXfrm>
    </dsp:sp>
    <dsp:sp modelId="{8F99DECE-C6EC-4542-8F28-796840C63233}">
      <dsp:nvSpPr>
        <dsp:cNvPr id="0" name=""/>
        <dsp:cNvSpPr/>
      </dsp:nvSpPr>
      <dsp:spPr>
        <a:xfrm>
          <a:off x="737136" y="1684929"/>
          <a:ext cx="115998" cy="115998"/>
        </a:xfrm>
        <a:prstGeom prst="ellipse">
          <a:avLst/>
        </a:prstGeom>
        <a:solidFill>
          <a:schemeClr val="accent4">
            <a:alpha val="50000"/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45AB4E7-46B1-431C-ABFC-86233C77CDF5}">
      <dsp:nvSpPr>
        <dsp:cNvPr id="0" name=""/>
        <dsp:cNvSpPr/>
      </dsp:nvSpPr>
      <dsp:spPr>
        <a:xfrm>
          <a:off x="737136" y="1800927"/>
          <a:ext cx="4412837" cy="66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23.153 millones de dólares en 2023 generados.</a:t>
          </a:r>
        </a:p>
      </dsp:txBody>
      <dsp:txXfrm>
        <a:off x="737136" y="1800927"/>
        <a:ext cx="4412837" cy="666474"/>
      </dsp:txXfrm>
    </dsp:sp>
    <dsp:sp modelId="{63104E3B-A7EA-4FAF-A32B-21BFF2D775B2}">
      <dsp:nvSpPr>
        <dsp:cNvPr id="0" name=""/>
        <dsp:cNvSpPr/>
      </dsp:nvSpPr>
      <dsp:spPr>
        <a:xfrm>
          <a:off x="737136" y="2467402"/>
          <a:ext cx="115998" cy="115998"/>
        </a:xfrm>
        <a:prstGeom prst="ellipse">
          <a:avLst/>
        </a:prstGeom>
        <a:solidFill>
          <a:schemeClr val="accent4">
            <a:alpha val="50000"/>
            <a:hueOff val="4949952"/>
            <a:satOff val="-21901"/>
            <a:lumOff val="-36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4F37041-6117-40DB-8E48-FB823A265509}">
      <dsp:nvSpPr>
        <dsp:cNvPr id="0" name=""/>
        <dsp:cNvSpPr/>
      </dsp:nvSpPr>
      <dsp:spPr>
        <a:xfrm>
          <a:off x="737136" y="2583401"/>
          <a:ext cx="4412837" cy="66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Se proyecta que se duplique este valor para 2030.</a:t>
          </a:r>
        </a:p>
      </dsp:txBody>
      <dsp:txXfrm>
        <a:off x="737136" y="2583401"/>
        <a:ext cx="4412837" cy="666474"/>
      </dsp:txXfrm>
    </dsp:sp>
    <dsp:sp modelId="{DF2C7D1A-CBD2-4D7C-8FB7-4FC89FA128FD}">
      <dsp:nvSpPr>
        <dsp:cNvPr id="0" name=""/>
        <dsp:cNvSpPr/>
      </dsp:nvSpPr>
      <dsp:spPr>
        <a:xfrm>
          <a:off x="737136" y="3249876"/>
          <a:ext cx="115998" cy="115998"/>
        </a:xfrm>
        <a:prstGeom prst="ellipse">
          <a:avLst/>
        </a:prstGeom>
        <a:solidFill>
          <a:schemeClr val="accent4">
            <a:alpha val="50000"/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91A37CF-1058-4F48-81E4-ABD7D4A2632B}">
      <dsp:nvSpPr>
        <dsp:cNvPr id="0" name=""/>
        <dsp:cNvSpPr/>
      </dsp:nvSpPr>
      <dsp:spPr>
        <a:xfrm>
          <a:off x="737136" y="3365875"/>
          <a:ext cx="4412837" cy="66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No suelen implementar modos multijugador.</a:t>
          </a:r>
        </a:p>
      </dsp:txBody>
      <dsp:txXfrm>
        <a:off x="737136" y="3365875"/>
        <a:ext cx="4412837" cy="66647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0C76E-BF1A-41A1-A66E-03AD68917EDF}">
      <dsp:nvSpPr>
        <dsp:cNvPr id="0" name=""/>
        <dsp:cNvSpPr/>
      </dsp:nvSpPr>
      <dsp:spPr>
        <a:xfrm>
          <a:off x="-5183903" y="-794059"/>
          <a:ext cx="6173349" cy="6173349"/>
        </a:xfrm>
        <a:prstGeom prst="blockArc">
          <a:avLst>
            <a:gd name="adj1" fmla="val 18900000"/>
            <a:gd name="adj2" fmla="val 2700000"/>
            <a:gd name="adj3" fmla="val 350"/>
          </a:avLst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33025-9E61-4CD7-B006-D4FF66FC6479}">
      <dsp:nvSpPr>
        <dsp:cNvPr id="0" name=""/>
        <dsp:cNvSpPr/>
      </dsp:nvSpPr>
      <dsp:spPr>
        <a:xfrm>
          <a:off x="636429" y="458523"/>
          <a:ext cx="9815893" cy="9170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790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Desconocimiento sobre las tecnologías utilizadas</a:t>
          </a:r>
        </a:p>
      </dsp:txBody>
      <dsp:txXfrm>
        <a:off x="636429" y="458523"/>
        <a:ext cx="9815893" cy="917046"/>
      </dsp:txXfrm>
    </dsp:sp>
    <dsp:sp modelId="{0BDF9CAF-5D13-4C2D-8D8C-0DA8C0F2C64C}">
      <dsp:nvSpPr>
        <dsp:cNvPr id="0" name=""/>
        <dsp:cNvSpPr/>
      </dsp:nvSpPr>
      <dsp:spPr>
        <a:xfrm>
          <a:off x="63276" y="343892"/>
          <a:ext cx="1146307" cy="11463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529500-0066-4CEC-B632-9CFC7ADE45A2}">
      <dsp:nvSpPr>
        <dsp:cNvPr id="0" name=""/>
        <dsp:cNvSpPr/>
      </dsp:nvSpPr>
      <dsp:spPr>
        <a:xfrm>
          <a:off x="969776" y="1834092"/>
          <a:ext cx="9482547" cy="917046"/>
        </a:xfrm>
        <a:prstGeom prst="rec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790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Planificación y organización</a:t>
          </a:r>
        </a:p>
      </dsp:txBody>
      <dsp:txXfrm>
        <a:off x="969776" y="1834092"/>
        <a:ext cx="9482547" cy="917046"/>
      </dsp:txXfrm>
    </dsp:sp>
    <dsp:sp modelId="{B542D9CE-5973-47D9-A5A9-D87CADAE325C}">
      <dsp:nvSpPr>
        <dsp:cNvPr id="0" name=""/>
        <dsp:cNvSpPr/>
      </dsp:nvSpPr>
      <dsp:spPr>
        <a:xfrm>
          <a:off x="396622" y="1719461"/>
          <a:ext cx="1146307" cy="11463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3299968"/>
              <a:satOff val="-14601"/>
              <a:lumOff val="-2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1A88F-EB3F-4673-8E08-2DD8245BB094}">
      <dsp:nvSpPr>
        <dsp:cNvPr id="0" name=""/>
        <dsp:cNvSpPr/>
      </dsp:nvSpPr>
      <dsp:spPr>
        <a:xfrm>
          <a:off x="636429" y="3209661"/>
          <a:ext cx="9815893" cy="917046"/>
        </a:xfrm>
        <a:prstGeom prst="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790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Problemas en la implementación</a:t>
          </a:r>
        </a:p>
      </dsp:txBody>
      <dsp:txXfrm>
        <a:off x="636429" y="3209661"/>
        <a:ext cx="9815893" cy="917046"/>
      </dsp:txXfrm>
    </dsp:sp>
    <dsp:sp modelId="{3E3A840F-9E08-499C-9E51-B611C8CB3872}">
      <dsp:nvSpPr>
        <dsp:cNvPr id="0" name=""/>
        <dsp:cNvSpPr/>
      </dsp:nvSpPr>
      <dsp:spPr>
        <a:xfrm>
          <a:off x="63276" y="3095030"/>
          <a:ext cx="1146307" cy="11463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91A9-B7DC-4004-A2DC-DEA011F8BA4A}">
      <dsp:nvSpPr>
        <dsp:cNvPr id="0" name=""/>
        <dsp:cNvSpPr/>
      </dsp:nvSpPr>
      <dsp:spPr>
        <a:xfrm>
          <a:off x="0" y="11654"/>
          <a:ext cx="10515600" cy="514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i="1" kern="1200"/>
            <a:t>Client-side prediction</a:t>
          </a:r>
          <a:endParaRPr lang="es-ES" sz="2200" kern="1200"/>
        </a:p>
      </dsp:txBody>
      <dsp:txXfrm>
        <a:off x="25130" y="36784"/>
        <a:ext cx="10465340" cy="464540"/>
      </dsp:txXfrm>
    </dsp:sp>
    <dsp:sp modelId="{4B53481B-FC29-465D-B3AF-45168F11EE85}">
      <dsp:nvSpPr>
        <dsp:cNvPr id="0" name=""/>
        <dsp:cNvSpPr/>
      </dsp:nvSpPr>
      <dsp:spPr>
        <a:xfrm>
          <a:off x="0" y="589814"/>
          <a:ext cx="10515600" cy="514800"/>
        </a:xfrm>
        <a:prstGeom prst="roundRect">
          <a:avLst/>
        </a:prstGeom>
        <a:solidFill>
          <a:schemeClr val="accent4">
            <a:hueOff val="942848"/>
            <a:satOff val="-4172"/>
            <a:lumOff val="-70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Extrapolación</a:t>
          </a:r>
        </a:p>
      </dsp:txBody>
      <dsp:txXfrm>
        <a:off x="25130" y="614944"/>
        <a:ext cx="10465340" cy="464540"/>
      </dsp:txXfrm>
    </dsp:sp>
    <dsp:sp modelId="{D0288C0E-9156-4188-BE53-8978A53678BE}">
      <dsp:nvSpPr>
        <dsp:cNvPr id="0" name=""/>
        <dsp:cNvSpPr/>
      </dsp:nvSpPr>
      <dsp:spPr>
        <a:xfrm>
          <a:off x="0" y="1167975"/>
          <a:ext cx="10515600" cy="514800"/>
        </a:xfrm>
        <a:prstGeom prst="roundRect">
          <a:avLst/>
        </a:prstGeom>
        <a:solidFill>
          <a:schemeClr val="accent4">
            <a:hueOff val="1885696"/>
            <a:satOff val="-8343"/>
            <a:lumOff val="-14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Generación aleatoria del escenario</a:t>
          </a:r>
        </a:p>
      </dsp:txBody>
      <dsp:txXfrm>
        <a:off x="25130" y="1193105"/>
        <a:ext cx="10465340" cy="464540"/>
      </dsp:txXfrm>
    </dsp:sp>
    <dsp:sp modelId="{F3D7E8CE-EB19-4A99-A520-4AB1CDA0A754}">
      <dsp:nvSpPr>
        <dsp:cNvPr id="0" name=""/>
        <dsp:cNvSpPr/>
      </dsp:nvSpPr>
      <dsp:spPr>
        <a:xfrm>
          <a:off x="0" y="1746135"/>
          <a:ext cx="10515600" cy="514800"/>
        </a:xfrm>
        <a:prstGeom prst="roundRect">
          <a:avLst/>
        </a:prstGeom>
        <a:solidFill>
          <a:schemeClr val="accent4">
            <a:hueOff val="2828544"/>
            <a:satOff val="-12515"/>
            <a:lumOff val="-21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Diseño de niveles consecutivos</a:t>
          </a:r>
        </a:p>
      </dsp:txBody>
      <dsp:txXfrm>
        <a:off x="25130" y="1771265"/>
        <a:ext cx="10465340" cy="464540"/>
      </dsp:txXfrm>
    </dsp:sp>
    <dsp:sp modelId="{68E94B3C-FDC9-47AB-ABB5-7F9EBD3CEF09}">
      <dsp:nvSpPr>
        <dsp:cNvPr id="0" name=""/>
        <dsp:cNvSpPr/>
      </dsp:nvSpPr>
      <dsp:spPr>
        <a:xfrm>
          <a:off x="0" y="2324295"/>
          <a:ext cx="10515600" cy="514800"/>
        </a:xfrm>
        <a:prstGeom prst="roundRect">
          <a:avLst/>
        </a:prstGeom>
        <a:solidFill>
          <a:schemeClr val="accent4">
            <a:hueOff val="3771393"/>
            <a:satOff val="-16687"/>
            <a:lumOff val="-28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Diseño de nuevos enemigos</a:t>
          </a:r>
        </a:p>
      </dsp:txBody>
      <dsp:txXfrm>
        <a:off x="25130" y="2349425"/>
        <a:ext cx="10465340" cy="464540"/>
      </dsp:txXfrm>
    </dsp:sp>
    <dsp:sp modelId="{B3B178DA-30C6-4FC6-9998-E2F3D064BB15}">
      <dsp:nvSpPr>
        <dsp:cNvPr id="0" name=""/>
        <dsp:cNvSpPr/>
      </dsp:nvSpPr>
      <dsp:spPr>
        <a:xfrm>
          <a:off x="0" y="2902455"/>
          <a:ext cx="10515600" cy="514800"/>
        </a:xfrm>
        <a:prstGeom prst="roundRect">
          <a:avLst/>
        </a:prstGeom>
        <a:solidFill>
          <a:schemeClr val="accent4">
            <a:hueOff val="4714241"/>
            <a:satOff val="-20859"/>
            <a:lumOff val="-35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Nuevas armas y </a:t>
          </a:r>
          <a:r>
            <a:rPr lang="es-ES" sz="2200" i="1" kern="1200"/>
            <a:t>power-ups</a:t>
          </a:r>
          <a:endParaRPr lang="es-ES" sz="2200" kern="1200" dirty="0"/>
        </a:p>
      </dsp:txBody>
      <dsp:txXfrm>
        <a:off x="25130" y="2927585"/>
        <a:ext cx="10465340" cy="464540"/>
      </dsp:txXfrm>
    </dsp:sp>
    <dsp:sp modelId="{DC7D2261-070A-4FD9-AE6D-645094B30309}">
      <dsp:nvSpPr>
        <dsp:cNvPr id="0" name=""/>
        <dsp:cNvSpPr/>
      </dsp:nvSpPr>
      <dsp:spPr>
        <a:xfrm>
          <a:off x="0" y="3480615"/>
          <a:ext cx="10515600" cy="514800"/>
        </a:xfrm>
        <a:prstGeom prst="roundRect">
          <a:avLst/>
        </a:prstGeom>
        <a:solidFill>
          <a:schemeClr val="accent4">
            <a:hueOff val="5657089"/>
            <a:satOff val="-25030"/>
            <a:lumOff val="-4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Soporte para mandos</a:t>
          </a:r>
        </a:p>
      </dsp:txBody>
      <dsp:txXfrm>
        <a:off x="25130" y="3505745"/>
        <a:ext cx="10465340" cy="464540"/>
      </dsp:txXfrm>
    </dsp:sp>
    <dsp:sp modelId="{AC9CA2D6-6E72-47CB-A489-C164CF214418}">
      <dsp:nvSpPr>
        <dsp:cNvPr id="0" name=""/>
        <dsp:cNvSpPr/>
      </dsp:nvSpPr>
      <dsp:spPr>
        <a:xfrm>
          <a:off x="0" y="4058775"/>
          <a:ext cx="10515600" cy="514800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Soporte para dispositivos móviles</a:t>
          </a:r>
        </a:p>
      </dsp:txBody>
      <dsp:txXfrm>
        <a:off x="25130" y="4083905"/>
        <a:ext cx="10465340" cy="4645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9579F-73EB-41A8-AD7F-A6373894B0B7}">
      <dsp:nvSpPr>
        <dsp:cNvPr id="0" name=""/>
        <dsp:cNvSpPr/>
      </dsp:nvSpPr>
      <dsp:spPr>
        <a:xfrm rot="5400000">
          <a:off x="6255950" y="-2246614"/>
          <a:ext cx="1789314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dirty="0"/>
            <a:t>Redes de ordenadores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dirty="0"/>
            <a:t>Computación distribuida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Interfaces de Usuario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dirty="0"/>
            <a:t>Ingeniería del software</a:t>
          </a:r>
        </a:p>
      </dsp:txBody>
      <dsp:txXfrm rot="-5400000">
        <a:off x="3785616" y="311067"/>
        <a:ext cx="6642637" cy="1614620"/>
      </dsp:txXfrm>
    </dsp:sp>
    <dsp:sp modelId="{0CFED94F-2C07-40E7-8F47-0629689BA783}">
      <dsp:nvSpPr>
        <dsp:cNvPr id="0" name=""/>
        <dsp:cNvSpPr/>
      </dsp:nvSpPr>
      <dsp:spPr>
        <a:xfrm>
          <a:off x="0" y="55"/>
          <a:ext cx="3785616" cy="22366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b="1" kern="1200"/>
            <a:t>Afianzar conocimientos</a:t>
          </a:r>
          <a:endParaRPr lang="es-ES" sz="3500" kern="1200"/>
        </a:p>
      </dsp:txBody>
      <dsp:txXfrm>
        <a:off x="109184" y="109239"/>
        <a:ext cx="3567248" cy="2018274"/>
      </dsp:txXfrm>
    </dsp:sp>
    <dsp:sp modelId="{0CA1D849-5299-47DE-84F3-13E9B6F3F34F}">
      <dsp:nvSpPr>
        <dsp:cNvPr id="0" name=""/>
        <dsp:cNvSpPr/>
      </dsp:nvSpPr>
      <dsp:spPr>
        <a:xfrm rot="5400000">
          <a:off x="6255950" y="101860"/>
          <a:ext cx="1789314" cy="6729984"/>
        </a:xfrm>
        <a:prstGeom prst="round2SameRect">
          <a:avLst/>
        </a:prstGeom>
        <a:solidFill>
          <a:schemeClr val="accent4">
            <a:tint val="40000"/>
            <a:alpha val="90000"/>
            <a:hueOff val="6159535"/>
            <a:satOff val="-30669"/>
            <a:lumOff val="-291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6159535"/>
              <a:satOff val="-30669"/>
              <a:lumOff val="-29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Desarrollo de videojuegos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Topologías multijugador</a:t>
          </a:r>
        </a:p>
      </dsp:txBody>
      <dsp:txXfrm rot="-5400000">
        <a:off x="3785616" y="2659542"/>
        <a:ext cx="6642637" cy="1614620"/>
      </dsp:txXfrm>
    </dsp:sp>
    <dsp:sp modelId="{0BA7382A-761F-46BC-80D4-0555E7EF0091}">
      <dsp:nvSpPr>
        <dsp:cNvPr id="0" name=""/>
        <dsp:cNvSpPr/>
      </dsp:nvSpPr>
      <dsp:spPr>
        <a:xfrm>
          <a:off x="0" y="2348531"/>
          <a:ext cx="3785616" cy="2236642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b="1" kern="1200"/>
            <a:t>Adquirir conocimientos</a:t>
          </a:r>
          <a:endParaRPr lang="es-ES" sz="3500" kern="1200"/>
        </a:p>
      </dsp:txBody>
      <dsp:txXfrm>
        <a:off x="109184" y="2457715"/>
        <a:ext cx="3567248" cy="20182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9448C-907F-4E9C-9454-4CD771AFF159}">
      <dsp:nvSpPr>
        <dsp:cNvPr id="0" name=""/>
        <dsp:cNvSpPr/>
      </dsp:nvSpPr>
      <dsp:spPr>
        <a:xfrm>
          <a:off x="0" y="226214"/>
          <a:ext cx="8727948" cy="17712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b="1" kern="1200" dirty="0"/>
            <a:t>Objetivo Principal</a:t>
          </a:r>
          <a:endParaRPr lang="es-ES" sz="4100" kern="1200" dirty="0"/>
        </a:p>
      </dsp:txBody>
      <dsp:txXfrm>
        <a:off x="0" y="226214"/>
        <a:ext cx="8727948" cy="1180800"/>
      </dsp:txXfrm>
    </dsp:sp>
    <dsp:sp modelId="{02D3C830-FF7B-4397-9B81-AD1B6F6E8AF1}">
      <dsp:nvSpPr>
        <dsp:cNvPr id="0" name=""/>
        <dsp:cNvSpPr/>
      </dsp:nvSpPr>
      <dsp:spPr>
        <a:xfrm>
          <a:off x="1787652" y="1407014"/>
          <a:ext cx="8727948" cy="29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291592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4100" kern="1200" dirty="0"/>
            <a:t>“Diseño y desarrollo de un prototipo funcional de un videojuego del género Roguelike y con un modo multijugador.”</a:t>
          </a:r>
        </a:p>
      </dsp:txBody>
      <dsp:txXfrm>
        <a:off x="1874113" y="1493475"/>
        <a:ext cx="8555026" cy="2779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48D7F-17CD-4F76-A132-D73EFEC5759D}">
      <dsp:nvSpPr>
        <dsp:cNvPr id="0" name=""/>
        <dsp:cNvSpPr/>
      </dsp:nvSpPr>
      <dsp:spPr>
        <a:xfrm>
          <a:off x="81302" y="0"/>
          <a:ext cx="4585230" cy="458523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300" b="1" kern="1200" dirty="0"/>
            <a:t>Objetivos secundarios</a:t>
          </a:r>
          <a:endParaRPr lang="es-ES" sz="4300" kern="1200" dirty="0"/>
        </a:p>
      </dsp:txBody>
      <dsp:txXfrm>
        <a:off x="752793" y="671491"/>
        <a:ext cx="3242248" cy="3242248"/>
      </dsp:txXfrm>
    </dsp:sp>
    <dsp:sp modelId="{96D34D35-06ED-46D7-A67F-017BD2D9B9E3}">
      <dsp:nvSpPr>
        <dsp:cNvPr id="0" name=""/>
        <dsp:cNvSpPr/>
      </dsp:nvSpPr>
      <dsp:spPr>
        <a:xfrm rot="18402722">
          <a:off x="4423911" y="1339234"/>
          <a:ext cx="190712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22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9DFA4B-5E89-43CA-8A23-C00803F3BBE1}">
      <dsp:nvSpPr>
        <dsp:cNvPr id="0" name=""/>
        <dsp:cNvSpPr/>
      </dsp:nvSpPr>
      <dsp:spPr>
        <a:xfrm>
          <a:off x="5947505" y="574811"/>
          <a:ext cx="554547" cy="0"/>
        </a:xfrm>
        <a:prstGeom prst="line">
          <a:avLst/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EB5D1-9038-4A92-8D1C-F602E0A7F660}">
      <dsp:nvSpPr>
        <dsp:cNvPr id="0" name=""/>
        <dsp:cNvSpPr/>
      </dsp:nvSpPr>
      <dsp:spPr>
        <a:xfrm>
          <a:off x="6502052" y="2210"/>
          <a:ext cx="3932244" cy="114520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Aprender a utilizar un motor de desarrollo.</a:t>
          </a:r>
        </a:p>
      </dsp:txBody>
      <dsp:txXfrm>
        <a:off x="6502052" y="2210"/>
        <a:ext cx="3932244" cy="1145202"/>
      </dsp:txXfrm>
    </dsp:sp>
    <dsp:sp modelId="{BD1CCDA5-844D-4CDA-9CCF-1C874C5D6835}">
      <dsp:nvSpPr>
        <dsp:cNvPr id="0" name=""/>
        <dsp:cNvSpPr/>
      </dsp:nvSpPr>
      <dsp:spPr>
        <a:xfrm rot="20154907">
          <a:off x="4753081" y="1974821"/>
          <a:ext cx="12487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48782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A447B8-EDCC-40C0-9E03-830AA6F8EC8B}">
      <dsp:nvSpPr>
        <dsp:cNvPr id="0" name=""/>
        <dsp:cNvSpPr/>
      </dsp:nvSpPr>
      <dsp:spPr>
        <a:xfrm>
          <a:off x="5947505" y="1720013"/>
          <a:ext cx="554547" cy="0"/>
        </a:xfrm>
        <a:prstGeom prst="line">
          <a:avLst/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B28CA3-3E09-4ECA-B594-BB51C598686D}">
      <dsp:nvSpPr>
        <dsp:cNvPr id="0" name=""/>
        <dsp:cNvSpPr/>
      </dsp:nvSpPr>
      <dsp:spPr>
        <a:xfrm>
          <a:off x="6502052" y="1147412"/>
          <a:ext cx="3932244" cy="114520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Aprender a programar en C#.</a:t>
          </a:r>
        </a:p>
      </dsp:txBody>
      <dsp:txXfrm>
        <a:off x="6502052" y="1147412"/>
        <a:ext cx="3932244" cy="1145202"/>
      </dsp:txXfrm>
    </dsp:sp>
    <dsp:sp modelId="{58DB2F51-4ADA-42FB-957B-689786FA4B12}">
      <dsp:nvSpPr>
        <dsp:cNvPr id="0" name=""/>
        <dsp:cNvSpPr/>
      </dsp:nvSpPr>
      <dsp:spPr>
        <a:xfrm rot="1445093">
          <a:off x="4753081" y="2610408"/>
          <a:ext cx="12487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48782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35295-8F5D-4481-AFCE-4D4F306452B0}">
      <dsp:nvSpPr>
        <dsp:cNvPr id="0" name=""/>
        <dsp:cNvSpPr/>
      </dsp:nvSpPr>
      <dsp:spPr>
        <a:xfrm>
          <a:off x="5947505" y="2865216"/>
          <a:ext cx="554547" cy="0"/>
        </a:xfrm>
        <a:prstGeom prst="line">
          <a:avLst/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73A79-EA91-4ABC-9233-EE29167DF1BA}">
      <dsp:nvSpPr>
        <dsp:cNvPr id="0" name=""/>
        <dsp:cNvSpPr/>
      </dsp:nvSpPr>
      <dsp:spPr>
        <a:xfrm>
          <a:off x="6502052" y="2292615"/>
          <a:ext cx="3932244" cy="114520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Reforzar y profundizar en conocimientos estudiados.</a:t>
          </a:r>
        </a:p>
      </dsp:txBody>
      <dsp:txXfrm>
        <a:off x="6502052" y="2292615"/>
        <a:ext cx="3932244" cy="1145202"/>
      </dsp:txXfrm>
    </dsp:sp>
    <dsp:sp modelId="{59BB5500-2775-477F-A93F-3ED182BF854C}">
      <dsp:nvSpPr>
        <dsp:cNvPr id="0" name=""/>
        <dsp:cNvSpPr/>
      </dsp:nvSpPr>
      <dsp:spPr>
        <a:xfrm rot="3197278">
          <a:off x="4423911" y="3245995"/>
          <a:ext cx="190712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22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17477-6A54-4373-BBC2-98542B5148F4}">
      <dsp:nvSpPr>
        <dsp:cNvPr id="0" name=""/>
        <dsp:cNvSpPr/>
      </dsp:nvSpPr>
      <dsp:spPr>
        <a:xfrm>
          <a:off x="5947505" y="4010418"/>
          <a:ext cx="554547" cy="0"/>
        </a:xfrm>
        <a:prstGeom prst="line">
          <a:avLst/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AB941-D2FC-4BB2-8711-3C27A47CD7D1}">
      <dsp:nvSpPr>
        <dsp:cNvPr id="0" name=""/>
        <dsp:cNvSpPr/>
      </dsp:nvSpPr>
      <dsp:spPr>
        <a:xfrm>
          <a:off x="6502052" y="3437817"/>
          <a:ext cx="3932244" cy="114520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Documentar adecuadamente todo el proceso.</a:t>
          </a:r>
        </a:p>
      </dsp:txBody>
      <dsp:txXfrm>
        <a:off x="6502052" y="3437817"/>
        <a:ext cx="3932244" cy="11452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280B-234E-4AD4-BC7C-5A7D1C7481BF}">
      <dsp:nvSpPr>
        <dsp:cNvPr id="0" name=""/>
        <dsp:cNvSpPr/>
      </dsp:nvSpPr>
      <dsp:spPr>
        <a:xfrm>
          <a:off x="-5184045" y="-794059"/>
          <a:ext cx="6173349" cy="6173349"/>
        </a:xfrm>
        <a:prstGeom prst="blockArc">
          <a:avLst>
            <a:gd name="adj1" fmla="val 18900000"/>
            <a:gd name="adj2" fmla="val 2700000"/>
            <a:gd name="adj3" fmla="val 350"/>
          </a:avLst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8FA55-DC83-4B78-AECA-07E5F9D799D9}">
      <dsp:nvSpPr>
        <dsp:cNvPr id="0" name=""/>
        <dsp:cNvSpPr/>
      </dsp:nvSpPr>
      <dsp:spPr>
        <a:xfrm>
          <a:off x="432703" y="286485"/>
          <a:ext cx="10019478" cy="5733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08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Videojuegos multijugador</a:t>
          </a:r>
        </a:p>
      </dsp:txBody>
      <dsp:txXfrm>
        <a:off x="432703" y="286485"/>
        <a:ext cx="10019478" cy="573337"/>
      </dsp:txXfrm>
    </dsp:sp>
    <dsp:sp modelId="{37C9E7BC-73C8-4A6E-B30D-E34891808D44}">
      <dsp:nvSpPr>
        <dsp:cNvPr id="0" name=""/>
        <dsp:cNvSpPr/>
      </dsp:nvSpPr>
      <dsp:spPr>
        <a:xfrm>
          <a:off x="74367" y="214818"/>
          <a:ext cx="716671" cy="7166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E05B1-BD3C-4105-B14D-929EDB9E9AE0}">
      <dsp:nvSpPr>
        <dsp:cNvPr id="0" name=""/>
        <dsp:cNvSpPr/>
      </dsp:nvSpPr>
      <dsp:spPr>
        <a:xfrm>
          <a:off x="843539" y="1146215"/>
          <a:ext cx="9608641" cy="573337"/>
        </a:xfrm>
        <a:prstGeom prst="rect">
          <a:avLst/>
        </a:prstGeom>
        <a:solidFill>
          <a:schemeClr val="accent4">
            <a:hueOff val="1649984"/>
            <a:satOff val="-7300"/>
            <a:lumOff val="-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08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Topologías de red en el diseño de videojuegos multijugador</a:t>
          </a:r>
        </a:p>
      </dsp:txBody>
      <dsp:txXfrm>
        <a:off x="843539" y="1146215"/>
        <a:ext cx="9608641" cy="573337"/>
      </dsp:txXfrm>
    </dsp:sp>
    <dsp:sp modelId="{B2F20111-9A74-48A9-986F-902FCB98997B}">
      <dsp:nvSpPr>
        <dsp:cNvPr id="0" name=""/>
        <dsp:cNvSpPr/>
      </dsp:nvSpPr>
      <dsp:spPr>
        <a:xfrm>
          <a:off x="485203" y="1074548"/>
          <a:ext cx="716671" cy="7166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1649984"/>
              <a:satOff val="-7300"/>
              <a:lumOff val="-12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77BF3-9B29-4F47-85F2-2400FE695858}">
      <dsp:nvSpPr>
        <dsp:cNvPr id="0" name=""/>
        <dsp:cNvSpPr/>
      </dsp:nvSpPr>
      <dsp:spPr>
        <a:xfrm>
          <a:off x="969633" y="2005946"/>
          <a:ext cx="9482547" cy="573337"/>
        </a:xfrm>
        <a:prstGeom prst="rec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08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Desafíos en el desarrollo de videojuegos en línea</a:t>
          </a:r>
        </a:p>
      </dsp:txBody>
      <dsp:txXfrm>
        <a:off x="969633" y="2005946"/>
        <a:ext cx="9482547" cy="573337"/>
      </dsp:txXfrm>
    </dsp:sp>
    <dsp:sp modelId="{9BFE9547-25AE-40AC-8420-4B33A35E9296}">
      <dsp:nvSpPr>
        <dsp:cNvPr id="0" name=""/>
        <dsp:cNvSpPr/>
      </dsp:nvSpPr>
      <dsp:spPr>
        <a:xfrm>
          <a:off x="611297" y="1934279"/>
          <a:ext cx="716671" cy="7166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3299968"/>
              <a:satOff val="-14601"/>
              <a:lumOff val="-2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82A84-A0E2-4C19-B1BC-DD809907434F}">
      <dsp:nvSpPr>
        <dsp:cNvPr id="0" name=""/>
        <dsp:cNvSpPr/>
      </dsp:nvSpPr>
      <dsp:spPr>
        <a:xfrm>
          <a:off x="843539" y="2865677"/>
          <a:ext cx="9608641" cy="573337"/>
        </a:xfrm>
        <a:prstGeom prst="rect">
          <a:avLst/>
        </a:prstGeom>
        <a:solidFill>
          <a:schemeClr val="accent4">
            <a:hueOff val="4949952"/>
            <a:satOff val="-21901"/>
            <a:lumOff val="-36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08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El género Roguelike</a:t>
          </a:r>
        </a:p>
      </dsp:txBody>
      <dsp:txXfrm>
        <a:off x="843539" y="2865677"/>
        <a:ext cx="9608641" cy="573337"/>
      </dsp:txXfrm>
    </dsp:sp>
    <dsp:sp modelId="{3492332F-A150-495B-AE6A-978618D1CCC7}">
      <dsp:nvSpPr>
        <dsp:cNvPr id="0" name=""/>
        <dsp:cNvSpPr/>
      </dsp:nvSpPr>
      <dsp:spPr>
        <a:xfrm>
          <a:off x="485203" y="2794009"/>
          <a:ext cx="716671" cy="7166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4949952"/>
              <a:satOff val="-21901"/>
              <a:lumOff val="-3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C8D74-9FAD-4693-A9C0-A1C9BBC5C342}">
      <dsp:nvSpPr>
        <dsp:cNvPr id="0" name=""/>
        <dsp:cNvSpPr/>
      </dsp:nvSpPr>
      <dsp:spPr>
        <a:xfrm>
          <a:off x="432703" y="3725407"/>
          <a:ext cx="10019478" cy="573337"/>
        </a:xfrm>
        <a:prstGeom prst="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08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Motores de desarrollo de videojuegos</a:t>
          </a:r>
        </a:p>
      </dsp:txBody>
      <dsp:txXfrm>
        <a:off x="432703" y="3725407"/>
        <a:ext cx="10019478" cy="573337"/>
      </dsp:txXfrm>
    </dsp:sp>
    <dsp:sp modelId="{0DC2D7BF-1906-489F-AD14-0DDCB3714CE3}">
      <dsp:nvSpPr>
        <dsp:cNvPr id="0" name=""/>
        <dsp:cNvSpPr/>
      </dsp:nvSpPr>
      <dsp:spPr>
        <a:xfrm>
          <a:off x="74367" y="3653740"/>
          <a:ext cx="716671" cy="7166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4D357-4C2A-4C1B-89E7-C52486143E5E}">
      <dsp:nvSpPr>
        <dsp:cNvPr id="0" name=""/>
        <dsp:cNvSpPr/>
      </dsp:nvSpPr>
      <dsp:spPr>
        <a:xfrm>
          <a:off x="0" y="0"/>
          <a:ext cx="10515600" cy="458523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b="1" kern="1200"/>
            <a:t>Conclusiones del estado del arte</a:t>
          </a:r>
          <a:endParaRPr lang="es-ES" sz="5100" kern="1200"/>
        </a:p>
      </dsp:txBody>
      <dsp:txXfrm>
        <a:off x="0" y="0"/>
        <a:ext cx="10515600" cy="1375569"/>
      </dsp:txXfrm>
    </dsp:sp>
    <dsp:sp modelId="{5F8276AF-DEE7-4B4D-B387-B49316A23ECB}">
      <dsp:nvSpPr>
        <dsp:cNvPr id="0" name=""/>
        <dsp:cNvSpPr/>
      </dsp:nvSpPr>
      <dsp:spPr>
        <a:xfrm>
          <a:off x="1051559" y="1375960"/>
          <a:ext cx="8412480" cy="9008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/>
            <a:t>Topología de red cliente-anfitrión</a:t>
          </a:r>
        </a:p>
      </dsp:txBody>
      <dsp:txXfrm>
        <a:off x="1077943" y="1402344"/>
        <a:ext cx="8359712" cy="848046"/>
      </dsp:txXfrm>
    </dsp:sp>
    <dsp:sp modelId="{F2B3FC34-A78C-4A4E-803C-79DBAE26BA25}">
      <dsp:nvSpPr>
        <dsp:cNvPr id="0" name=""/>
        <dsp:cNvSpPr/>
      </dsp:nvSpPr>
      <dsp:spPr>
        <a:xfrm>
          <a:off x="1051559" y="2415361"/>
          <a:ext cx="8412480" cy="900814"/>
        </a:xfrm>
        <a:prstGeom prst="roundRect">
          <a:avLst>
            <a:gd name="adj" fmla="val 1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/>
            <a:t>Uso de un servidor de retransmisión</a:t>
          </a:r>
        </a:p>
      </dsp:txBody>
      <dsp:txXfrm>
        <a:off x="1077943" y="2441745"/>
        <a:ext cx="8359712" cy="848046"/>
      </dsp:txXfrm>
    </dsp:sp>
    <dsp:sp modelId="{67E6603A-B99E-4FB8-84CB-A65503CD02F7}">
      <dsp:nvSpPr>
        <dsp:cNvPr id="0" name=""/>
        <dsp:cNvSpPr/>
      </dsp:nvSpPr>
      <dsp:spPr>
        <a:xfrm>
          <a:off x="1051559" y="3454762"/>
          <a:ext cx="8412480" cy="900814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/>
            <a:t>Uso del motor Unity Engine</a:t>
          </a:r>
        </a:p>
      </dsp:txBody>
      <dsp:txXfrm>
        <a:off x="1077943" y="3481146"/>
        <a:ext cx="8359712" cy="8480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E911C-ECF0-4050-8545-3FE542B06C1A}">
      <dsp:nvSpPr>
        <dsp:cNvPr id="0" name=""/>
        <dsp:cNvSpPr/>
      </dsp:nvSpPr>
      <dsp:spPr>
        <a:xfrm>
          <a:off x="503187" y="1723"/>
          <a:ext cx="9509224" cy="10366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78740" rIns="11811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200" kern="1200" dirty="0"/>
            <a:t>3 escenarios creados:</a:t>
          </a:r>
        </a:p>
      </dsp:txBody>
      <dsp:txXfrm>
        <a:off x="533548" y="32084"/>
        <a:ext cx="9448502" cy="975880"/>
      </dsp:txXfrm>
    </dsp:sp>
    <dsp:sp modelId="{FD31B6FC-5582-4E77-96AC-70A2ABF2E3C2}">
      <dsp:nvSpPr>
        <dsp:cNvPr id="0" name=""/>
        <dsp:cNvSpPr/>
      </dsp:nvSpPr>
      <dsp:spPr>
        <a:xfrm>
          <a:off x="503187" y="1224914"/>
          <a:ext cx="1036602" cy="103660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74AA7-D657-4588-B9D9-90F47BC6404B}">
      <dsp:nvSpPr>
        <dsp:cNvPr id="0" name=""/>
        <dsp:cNvSpPr/>
      </dsp:nvSpPr>
      <dsp:spPr>
        <a:xfrm>
          <a:off x="1601986" y="1224914"/>
          <a:ext cx="8410425" cy="1036602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Flujo de la partida</a:t>
          </a:r>
        </a:p>
      </dsp:txBody>
      <dsp:txXfrm>
        <a:off x="1652598" y="1275526"/>
        <a:ext cx="8309201" cy="935378"/>
      </dsp:txXfrm>
    </dsp:sp>
    <dsp:sp modelId="{79A17515-CB3B-45A7-B6CF-D0926C293B46}">
      <dsp:nvSpPr>
        <dsp:cNvPr id="0" name=""/>
        <dsp:cNvSpPr/>
      </dsp:nvSpPr>
      <dsp:spPr>
        <a:xfrm>
          <a:off x="503187" y="2385909"/>
          <a:ext cx="1036602" cy="103660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496F2-52F4-4CCF-A7CE-7586212596E6}">
      <dsp:nvSpPr>
        <dsp:cNvPr id="0" name=""/>
        <dsp:cNvSpPr/>
      </dsp:nvSpPr>
      <dsp:spPr>
        <a:xfrm>
          <a:off x="1601986" y="2385909"/>
          <a:ext cx="8410425" cy="1036602"/>
        </a:xfrm>
        <a:prstGeom prst="roundRect">
          <a:avLst>
            <a:gd name="adj" fmla="val 1667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Flujo de conexión para el modo un jugador</a:t>
          </a:r>
        </a:p>
      </dsp:txBody>
      <dsp:txXfrm>
        <a:off x="1652598" y="2436521"/>
        <a:ext cx="8309201" cy="935378"/>
      </dsp:txXfrm>
    </dsp:sp>
    <dsp:sp modelId="{B48399CB-40BD-4155-9B0D-7E9F09F1B7BB}">
      <dsp:nvSpPr>
        <dsp:cNvPr id="0" name=""/>
        <dsp:cNvSpPr/>
      </dsp:nvSpPr>
      <dsp:spPr>
        <a:xfrm>
          <a:off x="503187" y="3546903"/>
          <a:ext cx="1036602" cy="103660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8A2AF-7AE6-4885-A4A5-5B6C69D617D5}">
      <dsp:nvSpPr>
        <dsp:cNvPr id="0" name=""/>
        <dsp:cNvSpPr/>
      </dsp:nvSpPr>
      <dsp:spPr>
        <a:xfrm>
          <a:off x="1601986" y="3546903"/>
          <a:ext cx="8410425" cy="1036602"/>
        </a:xfrm>
        <a:prstGeom prst="roundRect">
          <a:avLst>
            <a:gd name="adj" fmla="val 1667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Flujo de conexión para el modo multijugador</a:t>
          </a:r>
        </a:p>
      </dsp:txBody>
      <dsp:txXfrm>
        <a:off x="1652598" y="3597515"/>
        <a:ext cx="8309201" cy="93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3:50:29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F9A49-6F69-423E-B17D-331FB4DC0A26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3A6F7-51FC-4BC8-B627-A8340AB445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6728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3A067-04E3-30E3-B11B-BFD3BA9CC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B7F3EB-36BD-91AA-3299-81F3AD1F5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B5924C-FE08-4BA5-413B-ECCA295E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4A24-71A8-4E16-B951-D8E6F4F4D610}" type="datetime1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EE6D8F-C115-852B-0631-14CBC504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E7B84B-3618-7489-5F30-796CD4E5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771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5F819-A5B2-B418-6630-9AAC6A20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1C6763-4EFF-A33C-D040-7A511CAEF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DF2B6E-8F09-1BAA-D579-2596826E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C13AF-530C-45F3-8DB3-5FA1865C068A}" type="datetime1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546B0-2549-A434-203D-2228D6328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3E794C-F56A-214C-F06B-006E6B10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44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3F11F9-DBFE-ED93-07C8-91E22FA0C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713C6A-854E-32A7-5F0A-A1F9E2591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DA94A9-8B0C-B6B4-546F-EC836D84F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F71D-A4E8-45F8-B341-C2680F46D2EE}" type="datetime1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2397D5-089A-5B73-3C09-E3B7A1B6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FC300F-BDB4-9A2C-B304-1E4B0E94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91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4D4FB-FE85-E7A6-F366-0DBEA23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655139-D5CF-73DF-430C-CF3B8C09E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0E230C-FD5C-8748-A84A-A0F297C2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B5E1-AB5E-467A-ABB0-59EDEE5D72BE}" type="datetime1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4CEC5C-12C5-F67B-28A7-DD06C78F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839965-3ADF-7857-46B8-494947B65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548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70285-0A7B-5E60-4461-1259BF6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9F656E-93AB-C169-6D44-3B35C458C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3D79AB-1B94-B2F2-A9BE-E45A92CD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9CF3-ABEB-4B38-8F0B-D15C82F8081D}" type="datetime1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A10B4-9636-FB29-521F-8F4B775C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842E35-A135-3A1B-B86B-398D37F7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471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BF758-6ACC-AD93-0BD7-65FB707B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4DBAA6-AAF2-879B-BB70-DC4FD0601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C2A9E9-2423-8A1F-E175-C86DDB833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5E63D0-C019-8DDC-B4A6-D79393C3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140A-798A-47ED-BA16-F0E1DC29C943}" type="datetime1">
              <a:rPr lang="es-ES" smtClean="0"/>
              <a:t>10/07/2024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611015-E3A5-ECD2-47CA-1583C6E6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64DCC0-BECD-B892-FA01-EF3C7889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20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70CBE-4B69-532C-4959-2A758D17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06493C-B08E-6293-0968-EE426EC4E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77041F-79D2-B183-2FCE-13F027361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8F060B-1872-2A1F-3E76-C70FA00DB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60FD51B-B2B7-8B80-A451-13621327E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A2B423E-6101-B662-E476-AECCADEB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8396-F99C-452A-AE64-9830C90682BA}" type="datetime1">
              <a:rPr lang="es-ES" smtClean="0"/>
              <a:t>10/07/2024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47645C-96E5-D5EF-850E-E398D7CAF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DDC7D6-1401-CA5E-F6F4-53B14E51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8893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7178-0B72-C558-87F9-7B75BA5B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3E0CC1-1A3E-2060-E37E-6B25508DB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4CCB-5825-4978-BF47-10A6559EDDA3}" type="datetime1">
              <a:rPr lang="es-ES" smtClean="0"/>
              <a:t>10/07/2024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7E6BF5-FB3E-B348-C84E-D436E7CA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9E4869-3E95-474D-2004-E80A075E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64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E06A52F-C814-3220-1A40-41D1A60C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6B91-F621-4547-9112-DA29E6328EF4}" type="datetime1">
              <a:rPr lang="es-ES" smtClean="0"/>
              <a:t>10/07/2024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924A54-A529-F693-7CF1-ECC9846D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10B008-29CF-2850-8D10-D7017280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42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FB49A-C29A-CE1C-4B17-E87B4187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B2A438-B44F-16D3-353D-EBC6B4A95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6CB527-C8AD-8A29-777E-7FFABBA33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44A239-DCED-B4A2-0472-E1E8A157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CE44-35FA-46F1-8176-42198C4A1DD8}" type="datetime1">
              <a:rPr lang="es-ES" smtClean="0"/>
              <a:t>10/07/2024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2D74D-1128-F000-B2DA-2A71F472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EE7C70-F460-38EE-0587-D2BEC73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64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CD415-2661-DB4B-0F1A-7CF9C12F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F0BB411-A0B1-B8C0-64ED-2CFB774D2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505DB7-1637-D9AB-D94A-B74B6F127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F85FAA-D0A6-3A55-CC21-C5821CFD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8A64-D74E-428E-978B-09FD54BE5F0A}" type="datetime1">
              <a:rPr lang="es-ES" smtClean="0"/>
              <a:t>10/07/2024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EC8FF7-1FC6-0D2E-51E3-1E981CDD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99830F-BB30-1858-0CD6-7E30FC78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96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3F5ED9-55EA-8478-C45C-BCB05079F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583DD-E0B7-7F16-EE6F-07C262537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8FE13A-3F52-BAF5-5ABA-98A6D1D0C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85EEC2-EA8D-4E71-80A6-F7960E2BD07F}" type="datetime1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40D88E-A22B-C68A-6729-8A106E994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E4DE34-4596-FEAE-3D1D-271E57D25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B154A0-629E-4743-A186-DC5B1018F0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59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8" r:id="rId1"/>
    <p:sldLayoutId id="2147484519" r:id="rId2"/>
    <p:sldLayoutId id="2147484520" r:id="rId3"/>
    <p:sldLayoutId id="2147484521" r:id="rId4"/>
    <p:sldLayoutId id="2147484522" r:id="rId5"/>
    <p:sldLayoutId id="2147484523" r:id="rId6"/>
    <p:sldLayoutId id="2147484524" r:id="rId7"/>
    <p:sldLayoutId id="2147484525" r:id="rId8"/>
    <p:sldLayoutId id="2147484526" r:id="rId9"/>
    <p:sldLayoutId id="2147484527" r:id="rId10"/>
    <p:sldLayoutId id="214748452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customXml" Target="../ink/ink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Relationship Id="rId9" Type="http://schemas.openxmlformats.org/officeDocument/2006/relationships/image" Target="../media/image47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JmB5fMCH9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jp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8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7.jpg"/><Relationship Id="rId4" Type="http://schemas.openxmlformats.org/officeDocument/2006/relationships/diagramData" Target="../diagrams/data3.xml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739C4CD-2073-0C00-6829-2AFD77FCC190}"/>
              </a:ext>
            </a:extLst>
          </p:cNvPr>
          <p:cNvCxnSpPr>
            <a:cxnSpLocks/>
          </p:cNvCxnSpPr>
          <p:nvPr/>
        </p:nvCxnSpPr>
        <p:spPr>
          <a:xfrm>
            <a:off x="0" y="4356485"/>
            <a:ext cx="12192000" cy="0"/>
          </a:xfrm>
          <a:prstGeom prst="line">
            <a:avLst/>
          </a:prstGeom>
          <a:ln cmpd="sng">
            <a:gradFill flip="none" rotWithShape="1">
              <a:gsLst>
                <a:gs pos="50000">
                  <a:srgbClr val="000779">
                    <a:lumMod val="100000"/>
                  </a:srgbClr>
                </a:gs>
                <a:gs pos="25000">
                  <a:schemeClr val="bg1"/>
                </a:gs>
                <a:gs pos="75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id="{9BE3AD68-E079-948E-5C3A-D0B3B609EE69}"/>
              </a:ext>
            </a:extLst>
          </p:cNvPr>
          <p:cNvGrpSpPr>
            <a:grpSpLocks/>
          </p:cNvGrpSpPr>
          <p:nvPr/>
        </p:nvGrpSpPr>
        <p:grpSpPr>
          <a:xfrm>
            <a:off x="0" y="88252"/>
            <a:ext cx="12192000" cy="1164309"/>
            <a:chOff x="1" y="260665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1" y="260665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2" y="295036"/>
              <a:ext cx="1095568" cy="1095568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18A4FA6-C3CB-64C0-87AA-A469E38E9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3490"/>
            <a:ext cx="9144000" cy="238760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0779"/>
                </a:solidFill>
              </a:rPr>
              <a:t>Desarrollo de un videojuego Roguelike multijugador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39CF15-9776-E3BA-60F5-F5CFAD502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2019"/>
            <a:ext cx="9144000" cy="139483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0779"/>
                </a:solidFill>
              </a:rPr>
              <a:t>Trabajo de Fin de Grado</a:t>
            </a:r>
          </a:p>
          <a:p>
            <a:r>
              <a:rPr lang="es-ES" dirty="0">
                <a:solidFill>
                  <a:srgbClr val="000779"/>
                </a:solidFill>
              </a:rPr>
              <a:t>Autor: Álvaro Morata Hontanaya</a:t>
            </a:r>
          </a:p>
          <a:p>
            <a:r>
              <a:rPr lang="es-ES" dirty="0">
                <a:solidFill>
                  <a:srgbClr val="000779"/>
                </a:solidFill>
              </a:rPr>
              <a:t>Tutor: Alejandro Rey López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C51FAD8-3FC1-3321-D988-29C13E068EE3}"/>
              </a:ext>
            </a:extLst>
          </p:cNvPr>
          <p:cNvSpPr txBox="1"/>
          <p:nvPr/>
        </p:nvSpPr>
        <p:spPr>
          <a:xfrm>
            <a:off x="76200" y="122623"/>
            <a:ext cx="3525982" cy="109556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Grado en Ingeniería Informática</a:t>
            </a:r>
          </a:p>
          <a:p>
            <a:r>
              <a:rPr lang="es-ES" dirty="0">
                <a:solidFill>
                  <a:schemeClr val="bg1"/>
                </a:solidFill>
              </a:rPr>
              <a:t>Escuela Politécnica Superior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4D8A863-8694-3153-6824-881C09F6EC82}"/>
              </a:ext>
            </a:extLst>
          </p:cNvPr>
          <p:cNvSpPr txBox="1"/>
          <p:nvPr/>
        </p:nvSpPr>
        <p:spPr>
          <a:xfrm>
            <a:off x="7134031" y="48574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Carlos III de Madrid</a:t>
            </a:r>
          </a:p>
        </p:txBody>
      </p:sp>
    </p:spTree>
    <p:extLst>
      <p:ext uri="{BB962C8B-B14F-4D97-AF65-F5344CB8AC3E}">
        <p14:creationId xmlns:p14="http://schemas.microsoft.com/office/powerpoint/2010/main" val="21518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2. Introducción - Objetivos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10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1FF51BBA-F176-F71C-64B3-370E839936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235542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1893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2. Introducción - Objetivos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11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8B867FAB-6396-DD70-0DBD-3075231CE6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090899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50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12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/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53428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3. Estado de la cuestión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1CB61973-3FC9-D914-7D0A-B66106965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938800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012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3. Estado de la cuestión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14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7621406E-EB95-5A36-BE3D-64888CC00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815233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699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15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/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1333325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4. Análisis – Casos de uso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866E8E79-6D93-38E2-4655-2E8DDEEFD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067874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503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77F4E8-8756-9DC8-2131-25372B50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600" y="131090"/>
            <a:ext cx="8002800" cy="1094400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4. Análisis – Casos de uso</a:t>
            </a: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28F1DB98-2C3C-E573-2104-5477480E258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5036374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Marcador de contenido 7" descr="Diagrama&#10;&#10;Descripción generada automáticamente">
            <a:extLst>
              <a:ext uri="{FF2B5EF4-FFF2-40B4-BE49-F238E27FC236}">
                <a16:creationId xmlns:a16="http://schemas.microsoft.com/office/drawing/2014/main" id="{591D68A6-7E3F-ADDC-FB0A-27814B528A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65" y="1406087"/>
            <a:ext cx="3340666" cy="4796737"/>
          </a:xfr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006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77F4E8-8756-9DC8-2131-25372B50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600" y="131090"/>
            <a:ext cx="8002800" cy="1094400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4. Análisis – Casos de uso</a:t>
            </a: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898743CC-C9B5-60B3-BFE7-A2914345E40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61596746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Marcador de contenido 7" descr="Diagrama&#10;&#10;Descripción generada automáticamente">
            <a:extLst>
              <a:ext uri="{FF2B5EF4-FFF2-40B4-BE49-F238E27FC236}">
                <a16:creationId xmlns:a16="http://schemas.microsoft.com/office/drawing/2014/main" id="{3070E119-D87B-72B9-A827-0FBEAB9D1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12" y="2275693"/>
            <a:ext cx="3838575" cy="3057525"/>
          </a:xfr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121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77F4E8-8756-9DC8-2131-25372B50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600" y="131090"/>
            <a:ext cx="8002800" cy="1094400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4. Análisis – Casos de uso</a:t>
            </a: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32E6600C-FE3D-6988-AA85-2F537FD6EAD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72882699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Marcador de contenido 7" descr="Diagrama&#10;&#10;Descripción generada automáticamente">
            <a:extLst>
              <a:ext uri="{FF2B5EF4-FFF2-40B4-BE49-F238E27FC236}">
                <a16:creationId xmlns:a16="http://schemas.microsoft.com/office/drawing/2014/main" id="{EDEC1DC4-3BF1-16BD-4757-336E6CF5C0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112" y="1628786"/>
            <a:ext cx="3341776" cy="4351338"/>
          </a:xfr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7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2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/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/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/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/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/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/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/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/>
              <a:t>Evaluación</a:t>
            </a:r>
          </a:p>
          <a:p>
            <a:pPr marL="514350" indent="-514350">
              <a:buAutoNum type="arabicPeriod"/>
            </a:pPr>
            <a:r>
              <a:rPr lang="es-ES" dirty="0"/>
              <a:t>Marco regulador</a:t>
            </a:r>
          </a:p>
          <a:p>
            <a:pPr marL="514350" indent="-514350">
              <a:buAutoNum type="arabicPeriod"/>
            </a:pPr>
            <a:r>
              <a:rPr lang="es-ES" dirty="0"/>
              <a:t>Planificación</a:t>
            </a:r>
          </a:p>
          <a:p>
            <a:pPr marL="514350" indent="-514350">
              <a:buAutoNum type="arabicPeriod"/>
            </a:pPr>
            <a:r>
              <a:rPr lang="es-ES" dirty="0"/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/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/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/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4106616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4. Análisis – Casos de uso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20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Descripción de alto nivel de los casos de uso</a:t>
            </a:r>
          </a:p>
          <a:p>
            <a:pPr marL="0" indent="0">
              <a:buNone/>
            </a:pP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A6F82-77EE-7536-D931-E7D8BE052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2422260"/>
            <a:ext cx="88582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96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77F4E8-8756-9DC8-2131-25372B50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600" y="131090"/>
            <a:ext cx="8002800" cy="1094400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4. Análisis – Casos de uso</a:t>
            </a:r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8BE4E41B-C174-644C-9031-43A332F44D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7399" y="3174417"/>
            <a:ext cx="5935133" cy="1653752"/>
          </a:xfrm>
        </p:spPr>
      </p:pic>
      <p:pic>
        <p:nvPicPr>
          <p:cNvPr id="8" name="Marcador de contenido 7" descr="Diagrama&#10;&#10;Descripción generada automáticamente">
            <a:extLst>
              <a:ext uri="{FF2B5EF4-FFF2-40B4-BE49-F238E27FC236}">
                <a16:creationId xmlns:a16="http://schemas.microsoft.com/office/drawing/2014/main" id="{BFC45246-41C7-12C7-4E38-C50C26C492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111" y="1725009"/>
            <a:ext cx="3496319" cy="4552569"/>
          </a:xfr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21</a:t>
            </a:fld>
            <a:endParaRPr lang="es-E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10E27E8B-F1BB-B6AE-6793-B52AEC823AD5}"/>
                  </a:ext>
                </a:extLst>
              </p14:cNvPr>
              <p14:cNvContentPartPr/>
              <p14:nvPr/>
            </p14:nvContentPartPr>
            <p14:xfrm>
              <a:off x="12657427" y="2768467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10E27E8B-F1BB-B6AE-6793-B52AEC823A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51307" y="276234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ángulo 20">
            <a:extLst>
              <a:ext uri="{FF2B5EF4-FFF2-40B4-BE49-F238E27FC236}">
                <a16:creationId xmlns:a16="http://schemas.microsoft.com/office/drawing/2014/main" id="{58D7F498-0C68-BB68-9D1F-C2BA0D82D87C}"/>
              </a:ext>
            </a:extLst>
          </p:cNvPr>
          <p:cNvSpPr/>
          <p:nvPr/>
        </p:nvSpPr>
        <p:spPr>
          <a:xfrm>
            <a:off x="8712199" y="3743059"/>
            <a:ext cx="1058334" cy="516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C10B060-4ECC-B757-ABDB-49A8EA46E6C3}"/>
              </a:ext>
            </a:extLst>
          </p:cNvPr>
          <p:cNvSpPr/>
          <p:nvPr/>
        </p:nvSpPr>
        <p:spPr>
          <a:xfrm>
            <a:off x="880533" y="3268133"/>
            <a:ext cx="5494867" cy="139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F37EA07-B6D0-1AB9-0624-EBEA2574FE20}"/>
              </a:ext>
            </a:extLst>
          </p:cNvPr>
          <p:cNvCxnSpPr>
            <a:cxnSpLocks/>
          </p:cNvCxnSpPr>
          <p:nvPr/>
        </p:nvCxnSpPr>
        <p:spPr>
          <a:xfrm flipH="1" flipV="1">
            <a:off x="6375400" y="3743059"/>
            <a:ext cx="2336799" cy="109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948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22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/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23763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5. Análisis – Especificación de requisitos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23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Plantilla de los requisitos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31C510-F0E0-786D-A9E3-A7A071E4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2490787"/>
            <a:ext cx="84105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92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5. Análisis – Especificación de requisitos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24</a:t>
            </a:fld>
            <a:endParaRPr lang="es-ES"/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1648ED99-59CD-684E-04F3-08698AEBD5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220557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1473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5. Análisis – Especificación de requisitos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25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93B156C7-93DE-B0E9-D0E4-787E1D99C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9608292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0879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77F4E8-8756-9DC8-2131-25372B50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600" y="131090"/>
            <a:ext cx="8002800" cy="1094400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5. Análisis – Especificación de 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554AEA-1B78-DF75-7156-433BE49700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b="1" dirty="0"/>
              <a:t>Requisito Funcional</a:t>
            </a:r>
          </a:p>
          <a:p>
            <a:pPr marL="0" indent="0" algn="ctr">
              <a:buNone/>
            </a:pP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DC7390-3E0E-F0C2-A1B0-36A8A50D9E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b="1" dirty="0"/>
              <a:t>Requisito No Funcional</a:t>
            </a:r>
          </a:p>
          <a:p>
            <a:pPr marL="0" indent="0" algn="ctr">
              <a:buNone/>
            </a:pPr>
            <a:endParaRPr lang="es-ES" b="1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26</a:t>
            </a:fld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F79C4F9-F358-64EA-BF12-88D89E1A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90" y="3142220"/>
            <a:ext cx="5280220" cy="13244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3D34A6D-7850-9CBE-8CC4-84003B88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363" y="3142220"/>
            <a:ext cx="5239273" cy="13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8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77F4E8-8756-9DC8-2131-25372B50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600" y="131090"/>
            <a:ext cx="8002800" cy="1094400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5. Análisis – Especificación de requisitos</a:t>
            </a: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36EC4B2A-512D-5B67-D4C3-8369963AED9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5819923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AF2A842-8D2C-C649-910C-621D56EDFB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785328" y="1825625"/>
            <a:ext cx="3955343" cy="4351338"/>
          </a:xfr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5615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28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/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261960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77F4E8-8756-9DC8-2131-25372B50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600" y="131090"/>
            <a:ext cx="8002800" cy="1094400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6. Diseño – Apartado artístico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B68563FD-0C3E-725B-F880-5C123DF90DE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8982147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29</a:t>
            </a:fld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CC3A84-62D0-799A-2321-59344568F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266" y="1803148"/>
            <a:ext cx="1533511" cy="1702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275AF1C-3B7E-E62B-F17A-5D051C6967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5219" y="1739881"/>
            <a:ext cx="1784361" cy="1707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031A9EF-E461-074E-2706-DB22B5379B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8024" y="4088513"/>
            <a:ext cx="1638753" cy="1765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263F952-FCD4-32C7-93A2-3DEEDB3A28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5715" y="3975814"/>
            <a:ext cx="2383367" cy="2033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907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3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/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2759313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30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/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2919121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7. Diseño – Apartado técnico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590C5862-5126-2E10-3945-F6FD4858883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6475803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Marcador de contenido 9" descr="Gráfico&#10;&#10;Descripción generada automáticamente">
            <a:extLst>
              <a:ext uri="{FF2B5EF4-FFF2-40B4-BE49-F238E27FC236}">
                <a16:creationId xmlns:a16="http://schemas.microsoft.com/office/drawing/2014/main" id="{4B7FDCC4-ED7A-E44D-F73D-86D7C5E950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9332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7. Diseño – Apartado técnico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E0CA7751-2F8E-0D46-8659-22B71F86B95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8473469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Marcador de contenido 7" descr="Diagrama&#10;&#10;Descripción generada automáticamente">
            <a:extLst>
              <a:ext uri="{FF2B5EF4-FFF2-40B4-BE49-F238E27FC236}">
                <a16:creationId xmlns:a16="http://schemas.microsoft.com/office/drawing/2014/main" id="{AB937947-DF18-99AA-941E-B7661D0B68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623" y="1529816"/>
            <a:ext cx="3057525" cy="2095500"/>
          </a:xfr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32</a:t>
            </a:fld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9310357-4B7A-EE34-7199-4C907B1F4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6558" y="3741155"/>
            <a:ext cx="4039657" cy="2499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72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7. Diseño – Apartado técnico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28AB3D40-193A-3016-E342-EC39181DF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5868710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0732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7. Diseño – Apartado técnico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891644B5-1CA2-8263-A793-253AD561866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2850386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7200DF25-2222-3254-5295-ECA0F7493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545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7. Diseño – Apartado técnico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D34FEF86-FF81-C84A-8DC4-CFBBDE84959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6905277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35</a:t>
            </a:fld>
            <a:endParaRPr lang="es-ES"/>
          </a:p>
        </p:txBody>
      </p:sp>
      <p:pic>
        <p:nvPicPr>
          <p:cNvPr id="19" name="Marcador de contenido 18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A306CED5-80F8-0F58-A926-4E6A2065FB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36" y="1921933"/>
            <a:ext cx="4283079" cy="3546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0C90AFA-6DB3-0BE2-5BAF-683FEEA93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76" y="4946406"/>
            <a:ext cx="5181600" cy="57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0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7. Diseño – Apartado técnico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36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F125BEBA-5295-FEF2-FE22-44B151A8D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456075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792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37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/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1840685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8. Evaluación</a:t>
            </a:r>
          </a:p>
        </p:txBody>
      </p:sp>
      <p:graphicFrame>
        <p:nvGraphicFramePr>
          <p:cNvPr id="12" name="Marcador de contenido 11">
            <a:extLst>
              <a:ext uri="{FF2B5EF4-FFF2-40B4-BE49-F238E27FC236}">
                <a16:creationId xmlns:a16="http://schemas.microsoft.com/office/drawing/2014/main" id="{8B9E018D-1D3B-D736-EE4E-EBE2C17AB8B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8597572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Marcador de contenido 14" descr="Interfaz de usuario gráfica, Aplicación, Tabla&#10;&#10;Descripción generada automáticamente con confianza media">
            <a:extLst>
              <a:ext uri="{FF2B5EF4-FFF2-40B4-BE49-F238E27FC236}">
                <a16:creationId xmlns:a16="http://schemas.microsoft.com/office/drawing/2014/main" id="{D2F80F88-8F76-CE6A-5C4B-CD7D5E601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12592"/>
            <a:ext cx="5181600" cy="3777403"/>
          </a:xfr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537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39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/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417190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1. Introducción - Motivación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4</a:t>
            </a:fld>
            <a:endParaRPr lang="es-ES"/>
          </a:p>
        </p:txBody>
      </p:sp>
      <p:pic>
        <p:nvPicPr>
          <p:cNvPr id="15" name="Marcador de contenido 14" descr="Gráfico&#10;&#10;Descripción generada automáticamente">
            <a:extLst>
              <a:ext uri="{FF2B5EF4-FFF2-40B4-BE49-F238E27FC236}">
                <a16:creationId xmlns:a16="http://schemas.microsoft.com/office/drawing/2014/main" id="{2518E4CE-C927-948E-3175-F922C58E4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14" y="1628786"/>
            <a:ext cx="6621601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7CFEA110-E0C1-0BF1-AEB6-84E903FE7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09434"/>
              </p:ext>
            </p:extLst>
          </p:nvPr>
        </p:nvGraphicFramePr>
        <p:xfrm>
          <a:off x="753533" y="1628786"/>
          <a:ext cx="3403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7867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9. Marco regulador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9BEABE92-14BE-6302-C0DE-03F0765B0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797518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1480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9. Marco regulador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EA62F6CA-7157-1E47-305A-E65D473D8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56810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75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42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/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4233110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10. Planificación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43</a:t>
            </a:fld>
            <a:endParaRPr lang="es-ES"/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5816F671-B3C7-906C-D358-80741F84C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701633"/>
              </p:ext>
            </p:extLst>
          </p:nvPr>
        </p:nvGraphicFramePr>
        <p:xfrm>
          <a:off x="635000" y="1592263"/>
          <a:ext cx="3793067" cy="4584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A54E4265-045A-86F2-FA57-52063B30F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4003" y="1825625"/>
            <a:ext cx="6368000" cy="4351338"/>
          </a:xfrm>
        </p:spPr>
      </p:pic>
    </p:spTree>
    <p:extLst>
      <p:ext uri="{BB962C8B-B14F-4D97-AF65-F5344CB8AC3E}">
        <p14:creationId xmlns:p14="http://schemas.microsoft.com/office/powerpoint/2010/main" val="580432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44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/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265725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11. Entorno socioeconómico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11F0425A-7D2D-0806-E119-AEACB74AB4F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7454537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Marcador de contenido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9DD4D99D-62CD-5835-B28E-94D45417D1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74092"/>
            <a:ext cx="5181600" cy="1854404"/>
          </a:xfr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378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11. Entorno socioeconómico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80A61EF3-3422-511E-6A35-471F34BD17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5855615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5598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47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/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2899098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12. Conclusiones – Cumplimiento de objetivos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48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73ECEB5E-35F7-366B-F4E2-22122B4BF3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664027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8981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49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/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179719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1. Introducción - Motivación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5</a:t>
            </a:fld>
            <a:endParaRPr lang="es-ES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7874239-4B0C-A499-DE3E-5C9D3607D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133946"/>
              </p:ext>
            </p:extLst>
          </p:nvPr>
        </p:nvGraphicFramePr>
        <p:xfrm>
          <a:off x="838200" y="1592263"/>
          <a:ext cx="10515600" cy="458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3447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13. Conclusiones – Problemas encontrados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50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8CCD008E-E6C5-4B46-EBBA-AA6856E9A7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88565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4724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51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/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832156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14. Conclusiones – Mejoras posibles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52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53D0A79F-A9E0-2C49-E77D-1B71A51DFA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950332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8753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7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C444C05-DBDB-A0EE-5B21-BF61E24237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38" y="621338"/>
            <a:ext cx="5615324" cy="561532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71FF0E9-30BC-6C2D-8C61-CCF3954A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3883"/>
            <a:ext cx="10515600" cy="2852737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Muchas gracias por su atención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DAC378-BC03-559F-6A8D-DC359916D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6372660"/>
            <a:ext cx="10515600" cy="365126"/>
          </a:xfrm>
        </p:spPr>
        <p:txBody>
          <a:bodyPr>
            <a:normAutofit/>
          </a:bodyPr>
          <a:lstStyle/>
          <a:p>
            <a:pPr algn="ctr"/>
            <a:r>
              <a:rPr lang="es-ES" sz="1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Vídeo demo</a:t>
            </a:r>
            <a:endParaRPr lang="es-ES" sz="1400" dirty="0">
              <a:solidFill>
                <a:schemeClr val="bg2"/>
              </a:solidFill>
            </a:endParaRP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4199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1. Introducción - Motivación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6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A67FB2BB-D364-6979-1A73-329FF0B3A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7474732"/>
              </p:ext>
            </p:extLst>
          </p:nvPr>
        </p:nvGraphicFramePr>
        <p:xfrm>
          <a:off x="838200" y="1591733"/>
          <a:ext cx="52578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 descr="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95690D0F-25E8-5F8D-06A3-A93BE50ADC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95" y="4800076"/>
            <a:ext cx="1924027" cy="547832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B464C79-6BE8-C3FC-96DF-EBCF92DD5E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03" y="2136115"/>
            <a:ext cx="2548649" cy="760608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media">
            <a:extLst>
              <a:ext uri="{FF2B5EF4-FFF2-40B4-BE49-F238E27FC236}">
                <a16:creationId xmlns:a16="http://schemas.microsoft.com/office/drawing/2014/main" id="{63F156EB-4CF5-8A5C-7FE4-74B842252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995" y="4569761"/>
            <a:ext cx="1782592" cy="847685"/>
          </a:xfrm>
          <a:prstGeom prst="rect">
            <a:avLst/>
          </a:prstGeom>
        </p:spPr>
      </p:pic>
      <p:pic>
        <p:nvPicPr>
          <p:cNvPr id="14" name="Imagen 13" descr="Forma&#10;&#10;Descripción generada automáticamente con confianza media">
            <a:extLst>
              <a:ext uri="{FF2B5EF4-FFF2-40B4-BE49-F238E27FC236}">
                <a16:creationId xmlns:a16="http://schemas.microsoft.com/office/drawing/2014/main" id="{535DF83B-EBCB-393F-68D2-53B3F5645B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58" y="3285916"/>
            <a:ext cx="1269903" cy="1037079"/>
          </a:xfrm>
          <a:prstGeom prst="rect">
            <a:avLst/>
          </a:prstGeom>
        </p:spPr>
      </p:pic>
      <p:pic>
        <p:nvPicPr>
          <p:cNvPr id="17" name="Imagen 16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E856D828-B185-E1D2-F892-C59BAC9305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60" y="2390529"/>
            <a:ext cx="2030800" cy="822675"/>
          </a:xfrm>
          <a:prstGeom prst="rect">
            <a:avLst/>
          </a:prstGeom>
        </p:spPr>
      </p:pic>
      <p:pic>
        <p:nvPicPr>
          <p:cNvPr id="19" name="Imagen 1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33A5B6F-E129-31CA-A975-6F0EED8F7D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39" y="3502118"/>
            <a:ext cx="1782592" cy="6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9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1. Introducción - Motivación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7</a:t>
            </a:fld>
            <a:endParaRPr lang="es-ES"/>
          </a:p>
        </p:txBody>
      </p:sp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DB03562B-E199-FAB5-AF4E-C3D7A6C5E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33" y="1591733"/>
            <a:ext cx="4075515" cy="2037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70766A78-6280-22BA-F21F-E1C63BA0D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5650122"/>
              </p:ext>
            </p:extLst>
          </p:nvPr>
        </p:nvGraphicFramePr>
        <p:xfrm>
          <a:off x="838200" y="1591733"/>
          <a:ext cx="52578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Imagen 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7E23559-2E09-4335-F3AB-A3B8C8D5B7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30" y="2345858"/>
            <a:ext cx="43815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4B14AEBD-6CF4-B6D6-D52A-40E8ACF5FC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25" y="3448825"/>
            <a:ext cx="3640487" cy="2047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 descr="Imagen que contiene interior, pastel, foto, tabla&#10;&#10;Descripción generada automáticamente">
            <a:extLst>
              <a:ext uri="{FF2B5EF4-FFF2-40B4-BE49-F238E27FC236}">
                <a16:creationId xmlns:a16="http://schemas.microsoft.com/office/drawing/2014/main" id="{AF44D921-86C0-D55A-855B-24C4D322DD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30" y="4116146"/>
            <a:ext cx="4164492" cy="2082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96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1. Introducción - Motivación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8</a:t>
            </a:fld>
            <a:endParaRPr lang="es-E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88A4E220-A1F8-4883-835E-91EB725AA5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878417"/>
              </p:ext>
            </p:extLst>
          </p:nvPr>
        </p:nvGraphicFramePr>
        <p:xfrm>
          <a:off x="838200" y="1591733"/>
          <a:ext cx="10515600" cy="458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512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95C85C-42A1-0E6F-FD5B-14AE389BEC9E}"/>
              </a:ext>
            </a:extLst>
          </p:cNvPr>
          <p:cNvGrpSpPr/>
          <p:nvPr/>
        </p:nvGrpSpPr>
        <p:grpSpPr>
          <a:xfrm>
            <a:off x="0" y="88252"/>
            <a:ext cx="12192000" cy="1164309"/>
            <a:chOff x="0" y="88252"/>
            <a:chExt cx="12192000" cy="116430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30F3A7-538C-788F-00FA-C0E053EC50C6}"/>
                </a:ext>
              </a:extLst>
            </p:cNvPr>
            <p:cNvSpPr>
              <a:spLocks/>
            </p:cNvSpPr>
            <p:nvPr/>
          </p:nvSpPr>
          <p:spPr>
            <a:xfrm>
              <a:off x="0" y="88252"/>
              <a:ext cx="12192000" cy="1164309"/>
            </a:xfrm>
            <a:prstGeom prst="rect">
              <a:avLst/>
            </a:prstGeom>
            <a:solidFill>
              <a:srgbClr val="000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" name="Imagen 4" descr="Logotipo&#10;&#10;Descripción generada automáticamente">
              <a:extLst>
                <a:ext uri="{FF2B5EF4-FFF2-40B4-BE49-F238E27FC236}">
                  <a16:creationId xmlns:a16="http://schemas.microsoft.com/office/drawing/2014/main" id="{FC444C05-DBDB-A0EE-5B21-BF61E242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431" y="122623"/>
              <a:ext cx="1095568" cy="1095568"/>
            </a:xfrm>
            <a:prstGeom prst="rect">
              <a:avLst/>
            </a:prstGeom>
          </p:spPr>
        </p:pic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87E962E0-D7CB-C304-AE3F-59DB5896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122622"/>
            <a:ext cx="8001000" cy="1095568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Índice de contenidos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16250FD-E857-C268-C30B-E29DEA4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54A0-629E-4743-A186-DC5B1018F028}" type="slidenum">
              <a:rPr lang="es-ES" smtClean="0"/>
              <a:t>9</a:t>
            </a:fld>
            <a:endParaRPr lang="es-E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E0340F49-36E4-AD6C-2FAC-B930229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Introducción – Motivación</a:t>
            </a:r>
          </a:p>
          <a:p>
            <a:pPr marL="514350" indent="-514350">
              <a:buAutoNum type="arabicPeriod"/>
            </a:pPr>
            <a:r>
              <a:rPr lang="es-ES" dirty="0"/>
              <a:t>Introducción –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Estado de la cuestión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Casos de uso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Análisis – Especificación de requisitos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artístico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Diseño – Apartado técnico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Evaluación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Marco regulador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Planificación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Entorno socioeconómico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Cumplimiento de objetivos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Problemas encontrados</a:t>
            </a:r>
          </a:p>
          <a:p>
            <a:pPr marL="514350" indent="-514350">
              <a:buAutoNum type="arabicPeriod"/>
            </a:pPr>
            <a:r>
              <a:rPr lang="es-ES" dirty="0">
                <a:solidFill>
                  <a:schemeClr val="bg2"/>
                </a:solidFill>
              </a:rPr>
              <a:t>Conclusiones – Mejoras posibles</a:t>
            </a:r>
          </a:p>
        </p:txBody>
      </p:sp>
    </p:spTree>
    <p:extLst>
      <p:ext uri="{BB962C8B-B14F-4D97-AF65-F5344CB8AC3E}">
        <p14:creationId xmlns:p14="http://schemas.microsoft.com/office/powerpoint/2010/main" val="36861475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2697</TotalTime>
  <Words>1841</Words>
  <Application>Microsoft Office PowerPoint</Application>
  <PresentationFormat>Panorámica</PresentationFormat>
  <Paragraphs>497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7" baseType="lpstr">
      <vt:lpstr>Aptos</vt:lpstr>
      <vt:lpstr>Arial</vt:lpstr>
      <vt:lpstr>Times New Roman</vt:lpstr>
      <vt:lpstr>Tema de Office</vt:lpstr>
      <vt:lpstr>Desarrollo de un videojuego Roguelike multijugador</vt:lpstr>
      <vt:lpstr>Índice de contenidos</vt:lpstr>
      <vt:lpstr>Índice de contenidos</vt:lpstr>
      <vt:lpstr>1. Introducción - Motivación</vt:lpstr>
      <vt:lpstr>1. Introducción - Motivación</vt:lpstr>
      <vt:lpstr>1. Introducción - Motivación</vt:lpstr>
      <vt:lpstr>1. Introducción - Motivación</vt:lpstr>
      <vt:lpstr>1. Introducción - Motivación</vt:lpstr>
      <vt:lpstr>Índice de contenidos</vt:lpstr>
      <vt:lpstr>2. Introducción - Objetivos</vt:lpstr>
      <vt:lpstr>2. Introducción - Objetivos</vt:lpstr>
      <vt:lpstr>Índice de contenidos</vt:lpstr>
      <vt:lpstr>3. Estado de la cuestión</vt:lpstr>
      <vt:lpstr>3. Estado de la cuestión</vt:lpstr>
      <vt:lpstr>Índice de contenidos</vt:lpstr>
      <vt:lpstr>4. Análisis – Casos de uso</vt:lpstr>
      <vt:lpstr>4. Análisis – Casos de uso</vt:lpstr>
      <vt:lpstr>4. Análisis – Casos de uso</vt:lpstr>
      <vt:lpstr>4. Análisis – Casos de uso</vt:lpstr>
      <vt:lpstr>4. Análisis – Casos de uso</vt:lpstr>
      <vt:lpstr>4. Análisis – Casos de uso</vt:lpstr>
      <vt:lpstr>Índice de contenidos</vt:lpstr>
      <vt:lpstr>5. Análisis – Especificación de requisitos</vt:lpstr>
      <vt:lpstr>5. Análisis – Especificación de requisitos</vt:lpstr>
      <vt:lpstr>5. Análisis – Especificación de requisitos</vt:lpstr>
      <vt:lpstr>5. Análisis – Especificación de requisitos</vt:lpstr>
      <vt:lpstr>5. Análisis – Especificación de requisitos</vt:lpstr>
      <vt:lpstr>Índice de contenidos</vt:lpstr>
      <vt:lpstr>6. Diseño – Apartado artístico</vt:lpstr>
      <vt:lpstr>Índice de contenidos</vt:lpstr>
      <vt:lpstr>7. Diseño – Apartado técnico</vt:lpstr>
      <vt:lpstr>7. Diseño – Apartado técnico</vt:lpstr>
      <vt:lpstr>7. Diseño – Apartado técnico</vt:lpstr>
      <vt:lpstr>7. Diseño – Apartado técnico</vt:lpstr>
      <vt:lpstr>7. Diseño – Apartado técnico</vt:lpstr>
      <vt:lpstr>7. Diseño – Apartado técnico</vt:lpstr>
      <vt:lpstr>Índice de contenidos</vt:lpstr>
      <vt:lpstr>8. Evaluación</vt:lpstr>
      <vt:lpstr>Índice de contenidos</vt:lpstr>
      <vt:lpstr>9. Marco regulador</vt:lpstr>
      <vt:lpstr>9. Marco regulador</vt:lpstr>
      <vt:lpstr>Índice de contenidos</vt:lpstr>
      <vt:lpstr>10. Planificación</vt:lpstr>
      <vt:lpstr>Índice de contenidos</vt:lpstr>
      <vt:lpstr>11. Entorno socioeconómico</vt:lpstr>
      <vt:lpstr>11. Entorno socioeconómico</vt:lpstr>
      <vt:lpstr>Índice de contenidos</vt:lpstr>
      <vt:lpstr>12. Conclusiones – Cumplimiento de objetivos</vt:lpstr>
      <vt:lpstr>Índice de contenidos</vt:lpstr>
      <vt:lpstr>13. Conclusiones – Problemas encontrados</vt:lpstr>
      <vt:lpstr>Índice de contenidos</vt:lpstr>
      <vt:lpstr>14. Conclusiones – Mejoras posibles</vt:lpstr>
      <vt:lpstr>Muchas 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Álvaro Morata Hontanaya</dc:creator>
  <cp:lastModifiedBy>Alvaro Morata Hontanaya</cp:lastModifiedBy>
  <cp:revision>30</cp:revision>
  <dcterms:created xsi:type="dcterms:W3CDTF">2024-06-22T17:25:53Z</dcterms:created>
  <dcterms:modified xsi:type="dcterms:W3CDTF">2024-07-10T18:12:06Z</dcterms:modified>
</cp:coreProperties>
</file>